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3"/>
  </p:notesMasterIdLst>
  <p:sldIdLst>
    <p:sldId id="261" r:id="rId2"/>
    <p:sldId id="263" r:id="rId3"/>
    <p:sldId id="256" r:id="rId4"/>
    <p:sldId id="264" r:id="rId5"/>
    <p:sldId id="266" r:id="rId6"/>
    <p:sldId id="267" r:id="rId7"/>
    <p:sldId id="268" r:id="rId8"/>
    <p:sldId id="269" r:id="rId9"/>
    <p:sldId id="270" r:id="rId10"/>
    <p:sldId id="265" r:id="rId11"/>
    <p:sldId id="260" r:id="rId12"/>
  </p:sldIdLst>
  <p:sldSz cx="12192000" cy="6858000"/>
  <p:notesSz cx="6858000" cy="12192000"/>
  <p:defaultTextStyle>
    <a:defPPr>
      <a:defRPr lang="en-US"/>
    </a:defPPr>
    <a:lvl1pPr marL="0" algn="l" defTabSz="457200">
      <a:defRPr sz="1800">
        <a:solidFill>
          <a:schemeClr val="tx1"/>
        </a:solidFill>
        <a:latin typeface="+mn-lt"/>
        <a:ea typeface="+mn-ea"/>
        <a:cs typeface="+mn-cs"/>
      </a:defRPr>
    </a:lvl1pPr>
    <a:lvl2pPr marL="457200" algn="l" defTabSz="457200">
      <a:defRPr sz="1800">
        <a:solidFill>
          <a:schemeClr val="tx1"/>
        </a:solidFill>
        <a:latin typeface="+mn-lt"/>
        <a:ea typeface="+mn-ea"/>
        <a:cs typeface="+mn-cs"/>
      </a:defRPr>
    </a:lvl2pPr>
    <a:lvl3pPr marL="914400" algn="l" defTabSz="457200">
      <a:defRPr sz="1800">
        <a:solidFill>
          <a:schemeClr val="tx1"/>
        </a:solidFill>
        <a:latin typeface="+mn-lt"/>
        <a:ea typeface="+mn-ea"/>
        <a:cs typeface="+mn-cs"/>
      </a:defRPr>
    </a:lvl3pPr>
    <a:lvl4pPr marL="1371600" algn="l" defTabSz="457200">
      <a:defRPr sz="1800">
        <a:solidFill>
          <a:schemeClr val="tx1"/>
        </a:solidFill>
        <a:latin typeface="+mn-lt"/>
        <a:ea typeface="+mn-ea"/>
        <a:cs typeface="+mn-cs"/>
      </a:defRPr>
    </a:lvl4pPr>
    <a:lvl5pPr marL="1828800" algn="l" defTabSz="457200">
      <a:defRPr sz="1800">
        <a:solidFill>
          <a:schemeClr val="tx1"/>
        </a:solidFill>
        <a:latin typeface="+mn-lt"/>
        <a:ea typeface="+mn-ea"/>
        <a:cs typeface="+mn-cs"/>
      </a:defRPr>
    </a:lvl5pPr>
    <a:lvl6pPr marL="2286000" algn="l" defTabSz="457200">
      <a:defRPr sz="1800">
        <a:solidFill>
          <a:schemeClr val="tx1"/>
        </a:solidFill>
        <a:latin typeface="+mn-lt"/>
        <a:ea typeface="+mn-ea"/>
        <a:cs typeface="+mn-cs"/>
      </a:defRPr>
    </a:lvl6pPr>
    <a:lvl7pPr marL="2743200" algn="l" defTabSz="457200">
      <a:defRPr sz="1800">
        <a:solidFill>
          <a:schemeClr val="tx1"/>
        </a:solidFill>
        <a:latin typeface="+mn-lt"/>
        <a:ea typeface="+mn-ea"/>
        <a:cs typeface="+mn-cs"/>
      </a:defRPr>
    </a:lvl7pPr>
    <a:lvl8pPr marL="3200400" algn="l" defTabSz="457200">
      <a:defRPr sz="1800">
        <a:solidFill>
          <a:schemeClr val="tx1"/>
        </a:solidFill>
        <a:latin typeface="+mn-lt"/>
        <a:ea typeface="+mn-ea"/>
        <a:cs typeface="+mn-cs"/>
      </a:defRPr>
    </a:lvl8pPr>
    <a:lvl9pPr marL="3657600" algn="l" defTabSz="4572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5" d="100"/>
          <a:sy n="105" d="100"/>
        </p:scale>
        <p:origin x="798"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6111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611188"/>
          </a:xfrm>
          <a:prstGeom prst="rect">
            <a:avLst/>
          </a:prstGeom>
        </p:spPr>
        <p:txBody>
          <a:bodyPr vert="horz" lIns="91440" tIns="45720" rIns="91440" bIns="45720" rtlCol="0"/>
          <a:lstStyle>
            <a:lvl1pPr algn="r">
              <a:defRPr sz="1200"/>
            </a:lvl1pPr>
          </a:lstStyle>
          <a:p>
            <a:fld id="{3C1F0756-7973-4BBD-B541-F245ACB8A9C7}" type="datetimeFigureOut">
              <a:rPr lang="en-US" smtClean="0"/>
              <a:t>5/8/2022</a:t>
            </a:fld>
            <a:endParaRPr lang="en-US"/>
          </a:p>
        </p:txBody>
      </p:sp>
      <p:sp>
        <p:nvSpPr>
          <p:cNvPr id="4" name="Slide Image Placeholder 3"/>
          <p:cNvSpPr>
            <a:spLocks noGrp="1" noRot="1" noChangeAspect="1"/>
          </p:cNvSpPr>
          <p:nvPr>
            <p:ph type="sldImg" idx="2"/>
          </p:nvPr>
        </p:nvSpPr>
        <p:spPr>
          <a:xfrm>
            <a:off x="-228600" y="1524000"/>
            <a:ext cx="7315200" cy="41148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5867400"/>
            <a:ext cx="5486400" cy="48006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1580813"/>
            <a:ext cx="2971800" cy="6111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11580813"/>
            <a:ext cx="2971800" cy="611187"/>
          </a:xfrm>
          <a:prstGeom prst="rect">
            <a:avLst/>
          </a:prstGeom>
        </p:spPr>
        <p:txBody>
          <a:bodyPr vert="horz" lIns="91440" tIns="45720" rIns="91440" bIns="45720" rtlCol="0" anchor="b"/>
          <a:lstStyle>
            <a:lvl1pPr algn="r">
              <a:defRPr sz="1200"/>
            </a:lvl1pPr>
          </a:lstStyle>
          <a:p>
            <a:fld id="{D346F80D-6F94-4E62-A9ED-9231887F6195}" type="slidenum">
              <a:rPr lang="en-US" smtClean="0"/>
              <a:t>‹#›</a:t>
            </a:fld>
            <a:endParaRPr lang="en-US"/>
          </a:p>
        </p:txBody>
      </p:sp>
    </p:spTree>
    <p:extLst>
      <p:ext uri="{BB962C8B-B14F-4D97-AF65-F5344CB8AC3E}">
        <p14:creationId xmlns:p14="http://schemas.microsoft.com/office/powerpoint/2010/main" val="11224166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346F80D-6F94-4E62-A9ED-9231887F6195}" type="slidenum">
              <a:rPr lang="en-US" smtClean="0"/>
              <a:t>1</a:t>
            </a:fld>
            <a:endParaRPr lang="en-US"/>
          </a:p>
        </p:txBody>
      </p:sp>
    </p:spTree>
    <p:extLst>
      <p:ext uri="{BB962C8B-B14F-4D97-AF65-F5344CB8AC3E}">
        <p14:creationId xmlns:p14="http://schemas.microsoft.com/office/powerpoint/2010/main" val="24812321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Title Slide">
    <p:spTree>
      <p:nvGrpSpPr>
        <p:cNvPr id="1" name=""/>
        <p:cNvGrpSpPr/>
        <p:nvPr/>
      </p:nvGrpSpPr>
      <p:grpSpPr bwMode="auto">
        <a:xfrm>
          <a:off x="0" y="0"/>
          <a:ext cx="0" cy="0"/>
          <a:chOff x="0" y="0"/>
          <a:chExt cx="0" cy="0"/>
        </a:xfrm>
      </p:grpSpPr>
      <p:pic>
        <p:nvPicPr>
          <p:cNvPr id="4" name="Picture 6" descr="HD-ShadowLong.png"/>
          <p:cNvPicPr>
            <a:picLocks noChangeAspect="1"/>
          </p:cNvPicPr>
          <p:nvPr/>
        </p:nvPicPr>
        <p:blipFill>
          <a:blip r:embed="rId2"/>
          <a:stretch/>
        </p:blipFill>
        <p:spPr bwMode="auto">
          <a:xfrm>
            <a:off x="1" y="4242851"/>
            <a:ext cx="8968084" cy="275942"/>
          </a:xfrm>
          <a:prstGeom prst="rect">
            <a:avLst/>
          </a:prstGeom>
        </p:spPr>
      </p:pic>
      <p:pic>
        <p:nvPicPr>
          <p:cNvPr id="5" name="Picture 7" descr="HD-ShadowShort.png"/>
          <p:cNvPicPr>
            <a:picLocks noChangeAspect="1"/>
          </p:cNvPicPr>
          <p:nvPr/>
        </p:nvPicPr>
        <p:blipFill>
          <a:blip r:embed="rId3"/>
          <a:stretch/>
        </p:blipFill>
        <p:spPr bwMode="auto">
          <a:xfrm>
            <a:off x="9111716" y="4243845"/>
            <a:ext cx="3077108" cy="276940"/>
          </a:xfrm>
          <a:prstGeom prst="rect">
            <a:avLst/>
          </a:prstGeom>
        </p:spPr>
      </p:pic>
      <p:sp>
        <p:nvSpPr>
          <p:cNvPr id="6" name="Rectangle 8"/>
          <p:cNvSpPr/>
          <p:nvPr/>
        </p:nvSpPr>
        <p:spPr bwMode="auto">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9"/>
          <p:cNvSpPr/>
          <p:nvPr/>
        </p:nvSpPr>
        <p:spPr bwMode="auto">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ctrTitle"/>
          </p:nvPr>
        </p:nvSpPr>
        <p:spPr bwMode="auto">
          <a:xfrm>
            <a:off x="680322" y="2733709"/>
            <a:ext cx="8144134" cy="1373070"/>
          </a:xfrm>
        </p:spPr>
        <p:txBody>
          <a:bodyPr anchor="b">
            <a:noAutofit/>
          </a:bodyPr>
          <a:lstStyle>
            <a:lvl1pPr algn="r">
              <a:defRPr sz="5400"/>
            </a:lvl1pPr>
          </a:lstStyle>
          <a:p>
            <a:pPr>
              <a:defRPr/>
            </a:pPr>
            <a:r>
              <a:rPr lang="en-US"/>
              <a:t>Click to edit Master title style</a:t>
            </a:r>
            <a:endParaRPr/>
          </a:p>
        </p:txBody>
      </p:sp>
      <p:sp>
        <p:nvSpPr>
          <p:cNvPr id="9" name="Subtitle 2"/>
          <p:cNvSpPr>
            <a:spLocks noGrp="1"/>
          </p:cNvSpPr>
          <p:nvPr>
            <p:ph type="subTitle" idx="1"/>
          </p:nvPr>
        </p:nvSpPr>
        <p:spPr bwMode="auto">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en-US"/>
              <a:t>Click to edit Master subtitle style</a:t>
            </a:r>
            <a:endParaRPr/>
          </a:p>
        </p:txBody>
      </p:sp>
      <p:sp>
        <p:nvSpPr>
          <p:cNvPr id="10" name="Date Placeholder 3"/>
          <p:cNvSpPr>
            <a:spLocks noGrp="1"/>
          </p:cNvSpPr>
          <p:nvPr>
            <p:ph type="dt" sz="half" idx="10"/>
          </p:nvPr>
        </p:nvSpPr>
        <p:spPr bwMode="auto"/>
        <p:txBody>
          <a:bodyPr/>
          <a:lstStyle/>
          <a:p>
            <a:pPr>
              <a:defRPr/>
            </a:pPr>
            <a:fld id="{78ABE3C1-DBE1-495D-B57B-2849774B866A}" type="datetimeFigureOut">
              <a:rPr lang="en-US"/>
              <a:t>5/8/2022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a:xfrm>
            <a:off x="9255346" y="2750337"/>
            <a:ext cx="1171888" cy="1356442"/>
          </a:xfrm>
        </p:spPr>
        <p:txBody>
          <a:bodyPr/>
          <a:lstStyle/>
          <a:p>
            <a:pPr>
              <a:defRPr/>
            </a:pPr>
            <a:fld id="{6D22F896-40B5-4ADD-8801-0D06FADFA095}"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preserve="1" userDrawn="1">
  <p:cSld name="Panoramic Picture with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9"/>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4711616"/>
            <a:ext cx="9613859" cy="453051"/>
          </a:xfrm>
        </p:spPr>
        <p:txBody>
          <a:bodyPr anchor="b">
            <a:normAutofit/>
          </a:bodyPr>
          <a:lstStyle>
            <a:lvl1pPr>
              <a:defRPr sz="2400"/>
            </a:lvl1pPr>
          </a:lstStyle>
          <a:p>
            <a:pPr>
              <a:defRPr/>
            </a:pPr>
            <a:r>
              <a:rPr lang="en-US"/>
              <a:t>Click to edit Master title style</a:t>
            </a:r>
            <a:endParaRPr/>
          </a:p>
        </p:txBody>
      </p:sp>
      <p:sp>
        <p:nvSpPr>
          <p:cNvPr id="9" name="Picture Placeholder 2"/>
          <p:cNvSpPr>
            <a:spLocks noGrp="1" noChangeAspect="1"/>
          </p:cNvSpPr>
          <p:nvPr>
            <p:ph type="pic" idx="1"/>
          </p:nvPr>
        </p:nvSpPr>
        <p:spPr bwMode="auto">
          <a:xfrm>
            <a:off x="680322" y="609597"/>
            <a:ext cx="9613859" cy="3589574"/>
          </a:xfrm>
          <a:prstGeom prst="rect">
            <a:avLst/>
          </a:prstGeo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en-US"/>
              <a:t>Click icon to add picture</a:t>
            </a:r>
            <a:endParaRPr/>
          </a:p>
        </p:txBody>
      </p:sp>
      <p:sp>
        <p:nvSpPr>
          <p:cNvPr id="10" name="Text Placeholder 3"/>
          <p:cNvSpPr>
            <a:spLocks noGrp="1"/>
          </p:cNvSpPr>
          <p:nvPr>
            <p:ph type="body" sz="half" idx="2"/>
          </p:nvPr>
        </p:nvSpPr>
        <p:spPr bwMode="auto">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446C117F-5CCF-4837-BE5F-2B92066CAFAF}" type="datetimeFigureOut">
              <a:rPr lang="en-US"/>
              <a:t>5/8/2022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a:xfrm>
            <a:off x="10729455" y="4711309"/>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preserve="1" userDrawn="1">
  <p:cSld name="Title and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9"/>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609597"/>
            <a:ext cx="9613858" cy="3592750"/>
          </a:xfrm>
        </p:spPr>
        <p:txBody>
          <a:bodyPr anchor="ctr"/>
          <a:lstStyle>
            <a:lvl1pPr>
              <a:defRPr sz="3200"/>
            </a:lvl1pPr>
          </a:lstStyle>
          <a:p>
            <a:pPr>
              <a:defRPr/>
            </a:pPr>
            <a:r>
              <a:rPr lang="en-US"/>
              <a:t>Click to edit Master title style</a:t>
            </a:r>
            <a:endParaRPr/>
          </a:p>
        </p:txBody>
      </p:sp>
      <p:sp>
        <p:nvSpPr>
          <p:cNvPr id="9" name="Text Placeholder 3"/>
          <p:cNvSpPr>
            <a:spLocks noGrp="1"/>
          </p:cNvSpPr>
          <p:nvPr>
            <p:ph type="body" sz="half" idx="2"/>
          </p:nvPr>
        </p:nvSpPr>
        <p:spPr bwMode="auto">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0" name="Date Placeholder 4"/>
          <p:cNvSpPr>
            <a:spLocks noGrp="1"/>
          </p:cNvSpPr>
          <p:nvPr>
            <p:ph type="dt" sz="half" idx="10"/>
          </p:nvPr>
        </p:nvSpPr>
        <p:spPr bwMode="auto"/>
        <p:txBody>
          <a:bodyPr/>
          <a:lstStyle/>
          <a:p>
            <a:pPr>
              <a:defRPr/>
            </a:pPr>
            <a:fld id="{84EB90BD-B6CE-46B7-997F-7313B992CCDC}" type="datetimeFigureOut">
              <a:rPr lang="en-US"/>
              <a:t>5/8/2022</a:t>
            </a:fld>
            <a:endParaRPr lang="en-US"/>
          </a:p>
        </p:txBody>
      </p:sp>
      <p:sp>
        <p:nvSpPr>
          <p:cNvPr id="11" name="Footer Placeholder 5"/>
          <p:cNvSpPr>
            <a:spLocks noGrp="1"/>
          </p:cNvSpPr>
          <p:nvPr>
            <p:ph type="ftr" sz="quarter" idx="11"/>
          </p:nvPr>
        </p:nvSpPr>
        <p:spPr bwMode="auto"/>
        <p:txBody>
          <a:bodyPr/>
          <a:lstStyle/>
          <a:p>
            <a:pPr>
              <a:defRPr/>
            </a:pPr>
            <a:endParaRPr lang="en-US"/>
          </a:p>
        </p:txBody>
      </p:sp>
      <p:sp>
        <p:nvSpPr>
          <p:cNvPr id="12" name="Slide Number Placeholder 6"/>
          <p:cNvSpPr>
            <a:spLocks noGrp="1"/>
          </p:cNvSpPr>
          <p:nvPr>
            <p:ph type="sldNum" sz="quarter" idx="12"/>
          </p:nvPr>
        </p:nvSpPr>
        <p:spPr bwMode="auto">
          <a:xfrm>
            <a:off x="10729455" y="4711615"/>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preserve="1" userDrawn="1">
  <p:cSld name="Quote with Caption">
    <p:spTree>
      <p:nvGrpSpPr>
        <p:cNvPr id="1" name=""/>
        <p:cNvGrpSpPr/>
        <p:nvPr/>
      </p:nvGrpSpPr>
      <p:grpSpPr bwMode="auto">
        <a:xfrm>
          <a:off x="0" y="0"/>
          <a:ext cx="0" cy="0"/>
          <a:chOff x="0" y="0"/>
          <a:chExt cx="0" cy="0"/>
        </a:xfrm>
      </p:grpSpPr>
      <p:pic>
        <p:nvPicPr>
          <p:cNvPr id="4" name="Picture 10"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12"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13"/>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4"/>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1127856" y="609598"/>
            <a:ext cx="8718877" cy="3036061"/>
          </a:xfrm>
        </p:spPr>
        <p:txBody>
          <a:bodyPr anchor="ctr"/>
          <a:lstStyle>
            <a:lvl1pPr>
              <a:defRPr sz="3200"/>
            </a:lvl1pPr>
          </a:lstStyle>
          <a:p>
            <a:pPr>
              <a:defRPr/>
            </a:pPr>
            <a:r>
              <a:rPr lang="en-US"/>
              <a:t>Click to edit Master title style</a:t>
            </a:r>
            <a:endParaRPr/>
          </a:p>
        </p:txBody>
      </p:sp>
      <p:sp>
        <p:nvSpPr>
          <p:cNvPr id="9" name="Text Placeholder 3"/>
          <p:cNvSpPr>
            <a:spLocks noGrp="1"/>
          </p:cNvSpPr>
          <p:nvPr>
            <p:ph type="body" sz="half" idx="13"/>
          </p:nvPr>
        </p:nvSpPr>
        <p:spPr bwMode="auto">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0" name="Text Placeholder 3"/>
          <p:cNvSpPr>
            <a:spLocks noGrp="1"/>
          </p:cNvSpPr>
          <p:nvPr>
            <p:ph type="body" sz="half" idx="2"/>
          </p:nvPr>
        </p:nvSpPr>
        <p:spPr bwMode="auto">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CDB9D11F-B188-461D-B23F-39381795C052}" type="datetimeFigureOut">
              <a:rPr lang="en-US"/>
              <a:t>5/8/2022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a:xfrm>
            <a:off x="10729455" y="4709925"/>
            <a:ext cx="1154151" cy="1090789"/>
          </a:xfrm>
        </p:spPr>
        <p:txBody>
          <a:bodyPr/>
          <a:lstStyle/>
          <a:p>
            <a:pPr>
              <a:defRPr/>
            </a:pPr>
            <a:fld id="{6D22F896-40B5-4ADD-8801-0D06FADFA095}" type="slidenum">
              <a:rPr lang="en-US"/>
              <a:t>‹#›</a:t>
            </a:fld>
            <a:endParaRPr lang="en-US"/>
          </a:p>
        </p:txBody>
      </p:sp>
      <p:sp>
        <p:nvSpPr>
          <p:cNvPr id="14" name="TextBox 15"/>
          <p:cNvSpPr/>
          <p:nvPr/>
        </p:nvSpPr>
        <p:spPr bwMode="auto">
          <a:xfrm>
            <a:off x="583572" y="748116"/>
            <a:ext cx="609600" cy="584775"/>
          </a:xfrm>
          <a:prstGeom prst="rect">
            <a:avLst/>
          </a:prstGeom>
        </p:spPr>
        <p:txBody>
          <a:bodyPr vert="horz" lIns="91440" tIns="45720" rIns="91440" bIns="45720" rtlCol="0" anchor="ctr">
            <a:noAutofit/>
          </a:bodyPr>
          <a:lstStyle>
            <a:lvl1pPr>
              <a:spcBef>
                <a:spcPts val="0"/>
              </a:spcBef>
              <a:buNone/>
              <a:defRPr sz="3200" b="0" cap="all">
                <a:ln w="3175" cmpd="sng">
                  <a:noFill/>
                </a:ln>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defRPr/>
            </a:pPr>
            <a:r>
              <a:rPr lang="en-US" sz="7200">
                <a:solidFill>
                  <a:schemeClr val="tx1"/>
                </a:solidFill>
              </a:rPr>
              <a:t>“</a:t>
            </a:r>
            <a:endParaRPr/>
          </a:p>
        </p:txBody>
      </p:sp>
      <p:sp>
        <p:nvSpPr>
          <p:cNvPr id="15" name="TextBox 16"/>
          <p:cNvSpPr/>
          <p:nvPr/>
        </p:nvSpPr>
        <p:spPr bwMode="auto">
          <a:xfrm>
            <a:off x="9662809" y="3033524"/>
            <a:ext cx="609600" cy="584775"/>
          </a:xfrm>
          <a:prstGeom prst="rect">
            <a:avLst/>
          </a:prstGeom>
        </p:spPr>
        <p:txBody>
          <a:bodyPr vert="horz" lIns="91440" tIns="45720" rIns="91440" bIns="45720" rtlCol="0" anchor="ctr">
            <a:noAutofit/>
          </a:bodyPr>
          <a:lstStyle>
            <a:lvl1pPr>
              <a:spcBef>
                <a:spcPts val="0"/>
              </a:spcBef>
              <a:buNone/>
              <a:defRPr sz="3200" b="0" cap="all">
                <a:ln w="3175" cmpd="sng">
                  <a:noFill/>
                </a:ln>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defRPr/>
            </a:pPr>
            <a:r>
              <a:rPr lang="en-US" sz="7200">
                <a:solidFill>
                  <a:schemeClr val="tx1"/>
                </a:solidFil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preserve="1" userDrawn="1">
  <p:cSld name="Name Card">
    <p:spTree>
      <p:nvGrpSpPr>
        <p:cNvPr id="1" name=""/>
        <p:cNvGrpSpPr/>
        <p:nvPr/>
      </p:nvGrpSpPr>
      <p:grpSpPr bwMode="auto">
        <a:xfrm>
          <a:off x="0" y="0"/>
          <a:ext cx="0" cy="0"/>
          <a:chOff x="0" y="0"/>
          <a:chExt cx="0" cy="0"/>
        </a:xfrm>
      </p:grpSpPr>
      <p:pic>
        <p:nvPicPr>
          <p:cNvPr id="4" name="Picture 8"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9"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10"/>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1"/>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19" y="4711615"/>
            <a:ext cx="9613862" cy="588535"/>
          </a:xfrm>
        </p:spPr>
        <p:txBody>
          <a:bodyPr anchor="b"/>
          <a:lstStyle>
            <a:lvl1pPr>
              <a:defRPr sz="3200"/>
            </a:lvl1pPr>
          </a:lstStyle>
          <a:p>
            <a:pPr>
              <a:defRPr/>
            </a:pPr>
            <a:r>
              <a:rPr lang="en-US"/>
              <a:t>Click to edit Master title style</a:t>
            </a:r>
            <a:endParaRPr/>
          </a:p>
        </p:txBody>
      </p:sp>
      <p:sp>
        <p:nvSpPr>
          <p:cNvPr id="9" name="Text Placeholder 3"/>
          <p:cNvSpPr>
            <a:spLocks noGrp="1"/>
          </p:cNvSpPr>
          <p:nvPr>
            <p:ph type="body" sz="half" idx="2"/>
          </p:nvPr>
        </p:nvSpPr>
        <p:spPr bwMode="auto">
          <a:xfrm>
            <a:off x="680319"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0" name="Date Placeholder 4"/>
          <p:cNvSpPr>
            <a:spLocks noGrp="1"/>
          </p:cNvSpPr>
          <p:nvPr>
            <p:ph type="dt" sz="half" idx="10"/>
          </p:nvPr>
        </p:nvSpPr>
        <p:spPr bwMode="auto"/>
        <p:txBody>
          <a:bodyPr/>
          <a:lstStyle/>
          <a:p>
            <a:pPr>
              <a:defRPr/>
            </a:pPr>
            <a:fld id="{52E6D8D9-55A2-4063-B0F3-121F44549695}" type="datetimeFigureOut">
              <a:rPr lang="en-US"/>
              <a:t>5/8/2022</a:t>
            </a:fld>
            <a:endParaRPr lang="en-US"/>
          </a:p>
        </p:txBody>
      </p:sp>
      <p:sp>
        <p:nvSpPr>
          <p:cNvPr id="11" name="Footer Placeholder 5"/>
          <p:cNvSpPr>
            <a:spLocks noGrp="1"/>
          </p:cNvSpPr>
          <p:nvPr>
            <p:ph type="ftr" sz="quarter" idx="11"/>
          </p:nvPr>
        </p:nvSpPr>
        <p:spPr bwMode="auto"/>
        <p:txBody>
          <a:bodyPr/>
          <a:lstStyle/>
          <a:p>
            <a:pPr>
              <a:defRPr/>
            </a:pPr>
            <a:endParaRPr lang="en-US"/>
          </a:p>
        </p:txBody>
      </p:sp>
      <p:sp>
        <p:nvSpPr>
          <p:cNvPr id="12" name="Slide Number Placeholder 6"/>
          <p:cNvSpPr>
            <a:spLocks noGrp="1"/>
          </p:cNvSpPr>
          <p:nvPr>
            <p:ph type="sldNum" sz="quarter" idx="12"/>
          </p:nvPr>
        </p:nvSpPr>
        <p:spPr bwMode="auto">
          <a:xfrm>
            <a:off x="10729455" y="4709925"/>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preserve="1" userDrawn="1">
  <p:cSld name="3 Column">
    <p:spTree>
      <p:nvGrpSpPr>
        <p:cNvPr id="1" name=""/>
        <p:cNvGrpSpPr/>
        <p:nvPr/>
      </p:nvGrpSpPr>
      <p:grpSpPr bwMode="auto">
        <a:xfrm>
          <a:off x="0" y="0"/>
          <a:ext cx="0" cy="0"/>
          <a:chOff x="0" y="0"/>
          <a:chExt cx="0" cy="0"/>
        </a:xfrm>
      </p:grpSpPr>
      <p:pic>
        <p:nvPicPr>
          <p:cNvPr id="4" name="Picture 12"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3"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5"/>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6"/>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69222" y="753227"/>
            <a:ext cx="9624960" cy="1080938"/>
          </a:xfrm>
        </p:spPr>
        <p:txBody>
          <a:bodyPr/>
          <a:lstStyle/>
          <a:p>
            <a:pPr>
              <a:defRPr/>
            </a:pPr>
            <a:r>
              <a:rPr lang="en-US"/>
              <a:t>Click to edit Master title style</a:t>
            </a:r>
            <a:endParaRPr/>
          </a:p>
        </p:txBody>
      </p:sp>
      <p:sp>
        <p:nvSpPr>
          <p:cNvPr id="9" name="Text Placeholder 2"/>
          <p:cNvSpPr>
            <a:spLocks noGrp="1"/>
          </p:cNvSpPr>
          <p:nvPr>
            <p:ph type="body" idx="1"/>
          </p:nvPr>
        </p:nvSpPr>
        <p:spPr bwMode="auto">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0" name="Text Placeholder 3"/>
          <p:cNvSpPr>
            <a:spLocks noGrp="1"/>
          </p:cNvSpPr>
          <p:nvPr>
            <p:ph type="body" sz="half" idx="15"/>
          </p:nvPr>
        </p:nvSpPr>
        <p:spPr bwMode="auto">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1" name="Text Placeholder 4"/>
          <p:cNvSpPr>
            <a:spLocks noGrp="1"/>
          </p:cNvSpPr>
          <p:nvPr>
            <p:ph type="body" sz="quarter" idx="3"/>
          </p:nvPr>
        </p:nvSpPr>
        <p:spPr bwMode="auto">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2" name="Text Placeholder 3"/>
          <p:cNvSpPr>
            <a:spLocks noGrp="1"/>
          </p:cNvSpPr>
          <p:nvPr>
            <p:ph type="body" sz="half" idx="16"/>
          </p:nvPr>
        </p:nvSpPr>
        <p:spPr bwMode="auto">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3" name="Text Placeholder 4"/>
          <p:cNvSpPr>
            <a:spLocks noGrp="1"/>
          </p:cNvSpPr>
          <p:nvPr>
            <p:ph type="body" sz="quarter" idx="13"/>
          </p:nvPr>
        </p:nvSpPr>
        <p:spPr bwMode="auto">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4" name="Text Placeholder 3"/>
          <p:cNvSpPr>
            <a:spLocks noGrp="1"/>
          </p:cNvSpPr>
          <p:nvPr>
            <p:ph type="body" sz="half" idx="17"/>
          </p:nvPr>
        </p:nvSpPr>
        <p:spPr bwMode="auto">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5" name="Date Placeholder 2"/>
          <p:cNvSpPr>
            <a:spLocks noGrp="1"/>
          </p:cNvSpPr>
          <p:nvPr>
            <p:ph type="dt" sz="half" idx="10"/>
          </p:nvPr>
        </p:nvSpPr>
        <p:spPr bwMode="auto"/>
        <p:txBody>
          <a:bodyPr/>
          <a:lstStyle/>
          <a:p>
            <a:pPr>
              <a:defRPr/>
            </a:pPr>
            <a:fld id="{D4B24536-994D-4021-A283-9F449C0DB509}" type="datetimeFigureOut">
              <a:rPr lang="en-US"/>
              <a:t>5/8/2022</a:t>
            </a:fld>
            <a:endParaRPr lang="en-US"/>
          </a:p>
        </p:txBody>
      </p:sp>
      <p:sp>
        <p:nvSpPr>
          <p:cNvPr id="16" name="Footer Placeholder 3"/>
          <p:cNvSpPr>
            <a:spLocks noGrp="1"/>
          </p:cNvSpPr>
          <p:nvPr>
            <p:ph type="ftr" sz="quarter" idx="11"/>
          </p:nvPr>
        </p:nvSpPr>
        <p:spPr bwMode="auto"/>
        <p:txBody>
          <a:bodyPr/>
          <a:lstStyle/>
          <a:p>
            <a:pPr>
              <a:defRPr/>
            </a:pPr>
            <a:endParaRPr lang="en-US"/>
          </a:p>
        </p:txBody>
      </p:sp>
      <p:sp>
        <p:nvSpPr>
          <p:cNvPr id="17" name="Slide Number Placeholder 4"/>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preserve="1" userDrawn="1">
  <p:cSld name="3 Picture Column">
    <p:spTree>
      <p:nvGrpSpPr>
        <p:cNvPr id="1" name=""/>
        <p:cNvGrpSpPr/>
        <p:nvPr/>
      </p:nvGrpSpPr>
      <p:grpSpPr bwMode="auto">
        <a:xfrm>
          <a:off x="0" y="0"/>
          <a:ext cx="0" cy="0"/>
          <a:chOff x="0" y="0"/>
          <a:chExt cx="0" cy="0"/>
        </a:xfrm>
      </p:grpSpPr>
      <p:pic>
        <p:nvPicPr>
          <p:cNvPr id="4" name="Picture 14"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5"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6"/>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7"/>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753227"/>
            <a:ext cx="9613860" cy="1080938"/>
          </a:xfrm>
        </p:spPr>
        <p:txBody>
          <a:bodyPr/>
          <a:lstStyle/>
          <a:p>
            <a:pPr>
              <a:defRPr/>
            </a:pPr>
            <a:r>
              <a:rPr lang="en-US"/>
              <a:t>Click to edit Master title style</a:t>
            </a:r>
            <a:endParaRPr/>
          </a:p>
        </p:txBody>
      </p:sp>
      <p:sp>
        <p:nvSpPr>
          <p:cNvPr id="9" name="Text Placeholder 2"/>
          <p:cNvSpPr>
            <a:spLocks noGrp="1"/>
          </p:cNvSpPr>
          <p:nvPr>
            <p:ph type="body" idx="1"/>
          </p:nvPr>
        </p:nvSpPr>
        <p:spPr bwMode="auto">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0" name="Picture Placeholder 2"/>
          <p:cNvSpPr>
            <a:spLocks noGrp="1" noChangeAspect="1"/>
          </p:cNvSpPr>
          <p:nvPr>
            <p:ph type="pic" idx="15"/>
          </p:nvPr>
        </p:nvSpPr>
        <p:spPr bwMode="auto">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a:defRPr/>
            </a:pPr>
            <a:r>
              <a:rPr lang="en-US"/>
              <a:t>Click icon to add picture</a:t>
            </a:r>
            <a:endParaRPr/>
          </a:p>
        </p:txBody>
      </p:sp>
      <p:sp>
        <p:nvSpPr>
          <p:cNvPr id="11" name="Text Placeholder 3"/>
          <p:cNvSpPr>
            <a:spLocks noGrp="1"/>
          </p:cNvSpPr>
          <p:nvPr>
            <p:ph type="body" sz="half" idx="18"/>
          </p:nvPr>
        </p:nvSpPr>
        <p:spPr bwMode="auto">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2" name="Text Placeholder 4"/>
          <p:cNvSpPr>
            <a:spLocks noGrp="1"/>
          </p:cNvSpPr>
          <p:nvPr>
            <p:ph type="body" sz="quarter" idx="3"/>
          </p:nvPr>
        </p:nvSpPr>
        <p:spPr bwMode="auto">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3" name="Picture Placeholder 2"/>
          <p:cNvSpPr>
            <a:spLocks noGrp="1" noChangeAspect="1"/>
          </p:cNvSpPr>
          <p:nvPr>
            <p:ph type="pic" idx="21"/>
          </p:nvPr>
        </p:nvSpPr>
        <p:spPr bwMode="auto">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a:defRPr/>
            </a:pPr>
            <a:r>
              <a:rPr lang="en-US"/>
              <a:t>Click icon to add picture</a:t>
            </a:r>
            <a:endParaRPr/>
          </a:p>
        </p:txBody>
      </p:sp>
      <p:sp>
        <p:nvSpPr>
          <p:cNvPr id="14" name="Text Placeholder 3"/>
          <p:cNvSpPr>
            <a:spLocks noGrp="1"/>
          </p:cNvSpPr>
          <p:nvPr>
            <p:ph type="body" sz="half" idx="19"/>
          </p:nvPr>
        </p:nvSpPr>
        <p:spPr bwMode="auto">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5" name="Text Placeholder 4"/>
          <p:cNvSpPr>
            <a:spLocks noGrp="1"/>
          </p:cNvSpPr>
          <p:nvPr>
            <p:ph type="body" sz="quarter" idx="13"/>
          </p:nvPr>
        </p:nvSpPr>
        <p:spPr bwMode="auto">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6" name="Picture Placeholder 2"/>
          <p:cNvSpPr>
            <a:spLocks noGrp="1" noChangeAspect="1"/>
          </p:cNvSpPr>
          <p:nvPr>
            <p:ph type="pic" idx="22"/>
          </p:nvPr>
        </p:nvSpPr>
        <p:spPr bwMode="auto">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a:defRPr/>
            </a:pPr>
            <a:r>
              <a:rPr lang="en-US"/>
              <a:t>Click icon to add picture</a:t>
            </a:r>
            <a:endParaRPr/>
          </a:p>
        </p:txBody>
      </p:sp>
      <p:sp>
        <p:nvSpPr>
          <p:cNvPr id="17" name="Text Placeholder 3"/>
          <p:cNvSpPr>
            <a:spLocks noGrp="1"/>
          </p:cNvSpPr>
          <p:nvPr>
            <p:ph type="body" sz="half" idx="20"/>
          </p:nvPr>
        </p:nvSpPr>
        <p:spPr bwMode="auto">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8" name="Date Placeholder 2"/>
          <p:cNvSpPr>
            <a:spLocks noGrp="1"/>
          </p:cNvSpPr>
          <p:nvPr>
            <p:ph type="dt" sz="half" idx="10"/>
          </p:nvPr>
        </p:nvSpPr>
        <p:spPr bwMode="auto"/>
        <p:txBody>
          <a:bodyPr/>
          <a:lstStyle/>
          <a:p>
            <a:pPr>
              <a:defRPr/>
            </a:pPr>
            <a:fld id="{3CBBBB78-C96F-47B7-AB17-D852CA960AC9}" type="datetimeFigureOut">
              <a:rPr lang="en-US"/>
              <a:t>5/8/2022</a:t>
            </a:fld>
            <a:endParaRPr lang="en-US"/>
          </a:p>
        </p:txBody>
      </p:sp>
      <p:sp>
        <p:nvSpPr>
          <p:cNvPr id="19" name="Footer Placeholder 3"/>
          <p:cNvSpPr>
            <a:spLocks noGrp="1"/>
          </p:cNvSpPr>
          <p:nvPr>
            <p:ph type="ftr" sz="quarter" idx="11"/>
          </p:nvPr>
        </p:nvSpPr>
        <p:spPr bwMode="auto"/>
        <p:txBody>
          <a:bodyPr/>
          <a:lstStyle/>
          <a:p>
            <a:pPr>
              <a:defRPr/>
            </a:pPr>
            <a:endParaRPr lang="en-US"/>
          </a:p>
        </p:txBody>
      </p:sp>
      <p:sp>
        <p:nvSpPr>
          <p:cNvPr id="20" name="Slide Number Placeholder 4"/>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vertTx" preserve="1" userDrawn="1">
  <p:cSld name="Title and Vertical Text">
    <p:spTree>
      <p:nvGrpSpPr>
        <p:cNvPr id="1" name=""/>
        <p:cNvGrpSpPr/>
        <p:nvPr/>
      </p:nvGrpSpPr>
      <p:grpSpPr bwMode="auto">
        <a:xfrm>
          <a:off x="0" y="0"/>
          <a:ext cx="0" cy="0"/>
          <a:chOff x="0" y="0"/>
          <a:chExt cx="0" cy="0"/>
        </a:xfrm>
      </p:grpSpPr>
      <p:pic>
        <p:nvPicPr>
          <p:cNvPr id="4" name="Picture 6"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7"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8"/>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9"/>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lvl1pPr algn="r">
              <a:defRPr/>
            </a:lvl1pPr>
          </a:lstStyle>
          <a:p>
            <a:pPr>
              <a:defRPr/>
            </a:pPr>
            <a:r>
              <a:rPr lang="en-US"/>
              <a:t>Click to edit Master title style</a:t>
            </a:r>
            <a:endParaRPr/>
          </a:p>
        </p:txBody>
      </p:sp>
      <p:sp>
        <p:nvSpPr>
          <p:cNvPr id="9" name="Vertical Text Placeholder 2"/>
          <p:cNvSpPr>
            <a:spLocks noGrp="1"/>
          </p:cNvSpPr>
          <p:nvPr>
            <p:ph type="body" orient="vert" idx="1"/>
          </p:nvPr>
        </p:nvSpPr>
        <p:spPr bwMode="auto"/>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Date Placeholder 3"/>
          <p:cNvSpPr>
            <a:spLocks noGrp="1"/>
          </p:cNvSpPr>
          <p:nvPr>
            <p:ph type="dt" sz="half" idx="10"/>
          </p:nvPr>
        </p:nvSpPr>
        <p:spPr bwMode="auto"/>
        <p:txBody>
          <a:bodyPr/>
          <a:lstStyle/>
          <a:p>
            <a:pPr>
              <a:defRPr/>
            </a:pPr>
            <a:fld id="{1FA3F48C-C7C6-4055-9F49-3777875E72AE}" type="datetimeFigureOut">
              <a:rPr lang="en-US"/>
              <a:t>5/8/2022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Vertical Title and Text">
    <p:spTree>
      <p:nvGrpSpPr>
        <p:cNvPr id="1" name=""/>
        <p:cNvGrpSpPr/>
        <p:nvPr/>
      </p:nvGrpSpPr>
      <p:grpSpPr bwMode="auto">
        <a:xfrm>
          <a:off x="0" y="0"/>
          <a:ext cx="0" cy="0"/>
          <a:chOff x="0" y="0"/>
          <a:chExt cx="0" cy="0"/>
        </a:xfrm>
      </p:grpSpPr>
      <p:sp>
        <p:nvSpPr>
          <p:cNvPr id="4" name="Rectangle 6"/>
          <p:cNvSpPr/>
          <p:nvPr/>
        </p:nvSpPr>
        <p:spPr bwMode="auto">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Rectangle 7"/>
          <p:cNvSpPr/>
          <p:nvPr/>
        </p:nvSpPr>
        <p:spPr bwMode="auto">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Vertical Title 1"/>
          <p:cNvSpPr>
            <a:spLocks noGrp="1"/>
          </p:cNvSpPr>
          <p:nvPr>
            <p:ph type="title" orient="vert"/>
          </p:nvPr>
        </p:nvSpPr>
        <p:spPr bwMode="auto">
          <a:xfrm>
            <a:off x="10129231" y="609597"/>
            <a:ext cx="1073802" cy="4353760"/>
          </a:xfrm>
        </p:spPr>
        <p:txBody>
          <a:bodyPr vert="eaVert"/>
          <a:lstStyle/>
          <a:p>
            <a:pPr>
              <a:defRPr/>
            </a:pPr>
            <a:r>
              <a:rPr lang="en-US"/>
              <a:t>Click to edit Master title style</a:t>
            </a:r>
            <a:endParaRPr/>
          </a:p>
        </p:txBody>
      </p:sp>
      <p:sp>
        <p:nvSpPr>
          <p:cNvPr id="7" name="Vertical Text Placeholder 2"/>
          <p:cNvSpPr>
            <a:spLocks noGrp="1"/>
          </p:cNvSpPr>
          <p:nvPr>
            <p:ph type="body" orient="vert" idx="1"/>
          </p:nvPr>
        </p:nvSpPr>
        <p:spPr bwMode="auto">
          <a:xfrm>
            <a:off x="680322" y="609597"/>
            <a:ext cx="8870004" cy="5326589"/>
          </a:xfr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8" name="Date Placeholder 3"/>
          <p:cNvSpPr>
            <a:spLocks noGrp="1"/>
          </p:cNvSpPr>
          <p:nvPr>
            <p:ph type="dt" sz="half" idx="10"/>
          </p:nvPr>
        </p:nvSpPr>
        <p:spPr bwMode="auto">
          <a:xfrm>
            <a:off x="6807126" y="5936187"/>
            <a:ext cx="2743200" cy="365125"/>
          </a:xfrm>
        </p:spPr>
        <p:txBody>
          <a:bodyPr/>
          <a:lstStyle/>
          <a:p>
            <a:pPr>
              <a:defRPr/>
            </a:pPr>
            <a:fld id="{6178E61D-D431-422C-9764-11DAFE33AB63}" type="datetimeFigureOut">
              <a:rPr lang="en-US"/>
              <a:t>5/8/2022</a:t>
            </a:fld>
            <a:endParaRPr lang="en-US"/>
          </a:p>
        </p:txBody>
      </p:sp>
      <p:sp>
        <p:nvSpPr>
          <p:cNvPr id="9" name="Footer Placeholder 4"/>
          <p:cNvSpPr>
            <a:spLocks noGrp="1"/>
          </p:cNvSpPr>
          <p:nvPr>
            <p:ph type="ftr" sz="quarter" idx="11"/>
          </p:nvPr>
        </p:nvSpPr>
        <p:spPr bwMode="auto">
          <a:xfrm>
            <a:off x="680321" y="5936188"/>
            <a:ext cx="6126805" cy="365125"/>
          </a:xfrm>
        </p:spPr>
        <p:txBody>
          <a:bodyPr/>
          <a:lstStyle/>
          <a:p>
            <a:pPr>
              <a:defRPr/>
            </a:pPr>
            <a:endParaRPr lang="en-US"/>
          </a:p>
        </p:txBody>
      </p:sp>
      <p:sp>
        <p:nvSpPr>
          <p:cNvPr id="10" name="Slide Number Placeholder 5"/>
          <p:cNvSpPr>
            <a:spLocks noGrp="1"/>
          </p:cNvSpPr>
          <p:nvPr>
            <p:ph type="sldNum" sz="quarter" idx="12"/>
          </p:nvPr>
        </p:nvSpPr>
        <p:spPr bwMode="auto">
          <a:xfrm>
            <a:off x="10097550" y="5398633"/>
            <a:ext cx="1154151" cy="1090789"/>
          </a:xfrm>
        </p:spPr>
        <p:txBody>
          <a:bodyPr anchor="t"/>
          <a:lstStyle>
            <a:lvl1pPr algn="ctr">
              <a:defRPr/>
            </a:lvl1pPr>
          </a:lstStyle>
          <a:p>
            <a:pPr>
              <a:defRPr/>
            </a:pPr>
            <a:fld id="{6D22F896-40B5-4ADD-8801-0D06FADFA095}"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obj" preserve="1" userDrawn="1">
  <p:cSld name="Title and Content">
    <p:spTree>
      <p:nvGrpSpPr>
        <p:cNvPr id="1" name=""/>
        <p:cNvGrpSpPr/>
        <p:nvPr/>
      </p:nvGrpSpPr>
      <p:grpSpPr bwMode="auto">
        <a:xfrm>
          <a:off x="0" y="0"/>
          <a:ext cx="0" cy="0"/>
          <a:chOff x="0" y="0"/>
          <a:chExt cx="0" cy="0"/>
        </a:xfrm>
      </p:grpSpPr>
      <p:pic>
        <p:nvPicPr>
          <p:cNvPr id="4" name="Picture 14"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5"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6"/>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7"/>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p>
            <a:pPr>
              <a:defRPr/>
            </a:pPr>
            <a:r>
              <a:rPr lang="en-US"/>
              <a:t>Click to edit Master title style</a:t>
            </a:r>
            <a:endParaRPr/>
          </a:p>
        </p:txBody>
      </p:sp>
      <p:sp>
        <p:nvSpPr>
          <p:cNvPr id="9" name="Content Placeholder 2"/>
          <p:cNvSpPr>
            <a:spLocks noGrp="1"/>
          </p:cNvSpPr>
          <p:nvPr>
            <p:ph idx="1"/>
          </p:nvPr>
        </p:nvSpPr>
        <p:spPr bwMode="auto"/>
        <p:txBody>
          <a:bodyPr>
            <a:normAutofit/>
          </a:bodyPr>
          <a:lstStyle>
            <a:lvl1pPr>
              <a:defRPr sz="2400"/>
            </a:lvl1pPr>
            <a:lvl2pPr>
              <a:defRPr sz="2000"/>
            </a:lvl2pPr>
            <a:lvl3pPr>
              <a:defRPr sz="1800"/>
            </a:lvl3pPr>
            <a:lvl4pPr>
              <a:defRPr sz="1600"/>
            </a:lvl4pPr>
            <a:lvl5pPr>
              <a:defRPr sz="1600"/>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Date Placeholder 3"/>
          <p:cNvSpPr>
            <a:spLocks noGrp="1"/>
          </p:cNvSpPr>
          <p:nvPr>
            <p:ph type="dt" sz="half" idx="10"/>
          </p:nvPr>
        </p:nvSpPr>
        <p:spPr bwMode="auto"/>
        <p:txBody>
          <a:bodyPr/>
          <a:lstStyle/>
          <a:p>
            <a:pPr>
              <a:defRPr/>
            </a:pPr>
            <a:fld id="{12DE42F4-6EEF-4EF7-8ED4-2208F0F89A08}" type="datetimeFigureOut">
              <a:rPr lang="en-US"/>
              <a:t>5/8/2022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secHead" preserve="1" userDrawn="1">
  <p:cSld name="Section Header">
    <p:spTree>
      <p:nvGrpSpPr>
        <p:cNvPr id="1" name=""/>
        <p:cNvGrpSpPr/>
        <p:nvPr/>
      </p:nvGrpSpPr>
      <p:grpSpPr bwMode="auto">
        <a:xfrm>
          <a:off x="0" y="0"/>
          <a:ext cx="0" cy="0"/>
          <a:chOff x="0" y="0"/>
          <a:chExt cx="0" cy="0"/>
        </a:xfrm>
      </p:grpSpPr>
      <p:pic>
        <p:nvPicPr>
          <p:cNvPr id="4" name="Picture 6" descr="HD-ShadowLong.png"/>
          <p:cNvPicPr>
            <a:picLocks noChangeAspect="1"/>
          </p:cNvPicPr>
          <p:nvPr/>
        </p:nvPicPr>
        <p:blipFill>
          <a:blip r:embed="rId2"/>
          <a:stretch/>
        </p:blipFill>
        <p:spPr bwMode="auto">
          <a:xfrm>
            <a:off x="-1" y="4086906"/>
            <a:ext cx="10437812" cy="321164"/>
          </a:xfrm>
          <a:prstGeom prst="rect">
            <a:avLst/>
          </a:prstGeom>
        </p:spPr>
      </p:pic>
      <p:pic>
        <p:nvPicPr>
          <p:cNvPr id="5" name="Picture 7" descr="HD-ShadowShort.png"/>
          <p:cNvPicPr>
            <a:picLocks noChangeAspect="1"/>
          </p:cNvPicPr>
          <p:nvPr/>
        </p:nvPicPr>
        <p:blipFill>
          <a:blip r:embed="rId3"/>
          <a:stretch/>
        </p:blipFill>
        <p:spPr bwMode="auto">
          <a:xfrm>
            <a:off x="10585824" y="4087901"/>
            <a:ext cx="1602997" cy="144270"/>
          </a:xfrm>
          <a:prstGeom prst="rect">
            <a:avLst/>
          </a:prstGeom>
        </p:spPr>
      </p:pic>
      <p:sp>
        <p:nvSpPr>
          <p:cNvPr id="6" name="Rectangle 8"/>
          <p:cNvSpPr/>
          <p:nvPr/>
        </p:nvSpPr>
        <p:spPr bwMode="auto">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9"/>
          <p:cNvSpPr/>
          <p:nvPr/>
        </p:nvSpPr>
        <p:spPr bwMode="auto">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2869895"/>
            <a:ext cx="9613860" cy="1090788"/>
          </a:xfrm>
        </p:spPr>
        <p:txBody>
          <a:bodyPr anchor="ctr">
            <a:normAutofit/>
          </a:bodyPr>
          <a:lstStyle>
            <a:lvl1pPr algn="r">
              <a:defRPr sz="3600"/>
            </a:lvl1pPr>
          </a:lstStyle>
          <a:p>
            <a:pPr>
              <a:defRPr/>
            </a:pPr>
            <a:r>
              <a:rPr lang="en-US"/>
              <a:t>Click to edit Master title style</a:t>
            </a:r>
            <a:endParaRPr/>
          </a:p>
        </p:txBody>
      </p:sp>
      <p:sp>
        <p:nvSpPr>
          <p:cNvPr id="9" name="Text Placeholder 2"/>
          <p:cNvSpPr>
            <a:spLocks noGrp="1"/>
          </p:cNvSpPr>
          <p:nvPr>
            <p:ph type="body" idx="1"/>
          </p:nvPr>
        </p:nvSpPr>
        <p:spPr bwMode="auto">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US"/>
              <a:t>Click to edit Master text styles</a:t>
            </a:r>
            <a:endParaRPr/>
          </a:p>
        </p:txBody>
      </p:sp>
      <p:sp>
        <p:nvSpPr>
          <p:cNvPr id="10" name="Date Placeholder 3"/>
          <p:cNvSpPr>
            <a:spLocks noGrp="1"/>
          </p:cNvSpPr>
          <p:nvPr>
            <p:ph type="dt" sz="half" idx="10"/>
          </p:nvPr>
        </p:nvSpPr>
        <p:spPr bwMode="auto"/>
        <p:txBody>
          <a:bodyPr/>
          <a:lstStyle/>
          <a:p>
            <a:pPr>
              <a:defRPr/>
            </a:pPr>
            <a:fld id="{30578ACC-22D6-47C1-A373-4FD133E34F3C}" type="datetimeFigureOut">
              <a:rPr lang="en-US"/>
              <a:t>5/8/2022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a:xfrm>
            <a:off x="10729455" y="2869895"/>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woObj" preserve="1" userDrawn="1">
  <p:cSld name="Two Content">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9"/>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p>
            <a:pPr>
              <a:defRPr/>
            </a:pPr>
            <a:r>
              <a:rPr lang="en-US"/>
              <a:t>Click to edit Master title style</a:t>
            </a:r>
            <a:endParaRPr/>
          </a:p>
        </p:txBody>
      </p:sp>
      <p:sp>
        <p:nvSpPr>
          <p:cNvPr id="9" name="Content Placeholder 2"/>
          <p:cNvSpPr>
            <a:spLocks noGrp="1"/>
          </p:cNvSpPr>
          <p:nvPr>
            <p:ph sz="half" idx="1"/>
          </p:nvPr>
        </p:nvSpPr>
        <p:spPr bwMode="auto">
          <a:xfrm>
            <a:off x="680319" y="2336873"/>
            <a:ext cx="4698358" cy="3599316"/>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Content Placeholder 3"/>
          <p:cNvSpPr>
            <a:spLocks noGrp="1"/>
          </p:cNvSpPr>
          <p:nvPr>
            <p:ph sz="half" idx="2"/>
          </p:nvPr>
        </p:nvSpPr>
        <p:spPr bwMode="auto">
          <a:xfrm>
            <a:off x="5594123" y="2336873"/>
            <a:ext cx="4700058" cy="3599316"/>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1" name="Date Placeholder 4"/>
          <p:cNvSpPr>
            <a:spLocks noGrp="1"/>
          </p:cNvSpPr>
          <p:nvPr>
            <p:ph type="dt" sz="half" idx="10"/>
          </p:nvPr>
        </p:nvSpPr>
        <p:spPr bwMode="auto"/>
        <p:txBody>
          <a:bodyPr/>
          <a:lstStyle/>
          <a:p>
            <a:pPr>
              <a:defRPr/>
            </a:pPr>
            <a:fld id="{4E5A6C69-6797-4E8A-BF37-F2C3751466E9}" type="datetimeFigureOut">
              <a:rPr lang="en-US"/>
              <a:t>5/8/2022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mparison">
    <p:spTree>
      <p:nvGrpSpPr>
        <p:cNvPr id="1" name=""/>
        <p:cNvGrpSpPr/>
        <p:nvPr/>
      </p:nvGrpSpPr>
      <p:grpSpPr bwMode="auto">
        <a:xfrm>
          <a:off x="0" y="0"/>
          <a:ext cx="0" cy="0"/>
          <a:chOff x="0" y="0"/>
          <a:chExt cx="0" cy="0"/>
        </a:xfrm>
      </p:grpSpPr>
      <p:pic>
        <p:nvPicPr>
          <p:cNvPr id="4" name="Picture 9"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0"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1"/>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2"/>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19" y="753229"/>
            <a:ext cx="9613863" cy="1080937"/>
          </a:xfrm>
        </p:spPr>
        <p:txBody>
          <a:bodyPr/>
          <a:lstStyle/>
          <a:p>
            <a:pPr>
              <a:defRPr/>
            </a:pPr>
            <a:r>
              <a:rPr lang="en-US"/>
              <a:t>Click to edit Master title style</a:t>
            </a:r>
            <a:endParaRPr/>
          </a:p>
        </p:txBody>
      </p:sp>
      <p:sp>
        <p:nvSpPr>
          <p:cNvPr id="9" name="Text Placeholder 2"/>
          <p:cNvSpPr>
            <a:spLocks noGrp="1"/>
          </p:cNvSpPr>
          <p:nvPr>
            <p:ph type="body" idx="1"/>
          </p:nvPr>
        </p:nvSpPr>
        <p:spPr bwMode="auto">
          <a:xfrm>
            <a:off x="906349"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0" name="Content Placeholder 3"/>
          <p:cNvSpPr>
            <a:spLocks noGrp="1"/>
          </p:cNvSpPr>
          <p:nvPr>
            <p:ph sz="half" idx="2"/>
          </p:nvPr>
        </p:nvSpPr>
        <p:spPr bwMode="auto">
          <a:xfrm>
            <a:off x="680322" y="3030008"/>
            <a:ext cx="4698355" cy="2906179"/>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1" name="Text Placeholder 4"/>
          <p:cNvSpPr>
            <a:spLocks noGrp="1"/>
          </p:cNvSpPr>
          <p:nvPr>
            <p:ph type="body" sz="quarter" idx="3"/>
          </p:nvPr>
        </p:nvSpPr>
        <p:spPr bwMode="auto">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2" name="Content Placeholder 5"/>
          <p:cNvSpPr>
            <a:spLocks noGrp="1"/>
          </p:cNvSpPr>
          <p:nvPr>
            <p:ph sz="quarter" idx="4"/>
          </p:nvPr>
        </p:nvSpPr>
        <p:spPr bwMode="auto">
          <a:xfrm>
            <a:off x="5594123" y="3030008"/>
            <a:ext cx="4700059" cy="2906179"/>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3" name="Date Placeholder 6"/>
          <p:cNvSpPr>
            <a:spLocks noGrp="1"/>
          </p:cNvSpPr>
          <p:nvPr>
            <p:ph type="dt" sz="half" idx="10"/>
          </p:nvPr>
        </p:nvSpPr>
        <p:spPr bwMode="auto"/>
        <p:txBody>
          <a:bodyPr/>
          <a:lstStyle/>
          <a:p>
            <a:pPr>
              <a:defRPr/>
            </a:pPr>
            <a:fld id="{D82014A1-A632-4878-A0D3-F52BA7563730}" type="datetimeFigureOut">
              <a:rPr lang="en-US"/>
              <a:t>5/8/2022</a:t>
            </a:fld>
            <a:endParaRPr lang="en-US"/>
          </a:p>
        </p:txBody>
      </p:sp>
      <p:sp>
        <p:nvSpPr>
          <p:cNvPr id="14" name="Footer Placeholder 7"/>
          <p:cNvSpPr>
            <a:spLocks noGrp="1"/>
          </p:cNvSpPr>
          <p:nvPr>
            <p:ph type="ftr" sz="quarter" idx="11"/>
          </p:nvPr>
        </p:nvSpPr>
        <p:spPr bwMode="auto"/>
        <p:txBody>
          <a:bodyPr/>
          <a:lstStyle/>
          <a:p>
            <a:pPr>
              <a:defRPr/>
            </a:pPr>
            <a:endParaRPr lang="en-US"/>
          </a:p>
        </p:txBody>
      </p:sp>
      <p:sp>
        <p:nvSpPr>
          <p:cNvPr id="15" name="Slide Number Placeholder 8"/>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titleOnly" preserve="1" userDrawn="1">
  <p:cSld name="Title Only">
    <p:spTree>
      <p:nvGrpSpPr>
        <p:cNvPr id="1" name=""/>
        <p:cNvGrpSpPr/>
        <p:nvPr/>
      </p:nvGrpSpPr>
      <p:grpSpPr bwMode="auto">
        <a:xfrm>
          <a:off x="0" y="0"/>
          <a:ext cx="0" cy="0"/>
          <a:chOff x="0" y="0"/>
          <a:chExt cx="0" cy="0"/>
        </a:xfrm>
      </p:grpSpPr>
      <p:pic>
        <p:nvPicPr>
          <p:cNvPr id="4" name="Picture 5"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6"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7"/>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8"/>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p>
            <a:pPr>
              <a:defRPr/>
            </a:pPr>
            <a:r>
              <a:rPr lang="en-US"/>
              <a:t>Click to edit Master title style</a:t>
            </a:r>
            <a:endParaRPr/>
          </a:p>
        </p:txBody>
      </p:sp>
      <p:sp>
        <p:nvSpPr>
          <p:cNvPr id="9" name="Date Placeholder 2"/>
          <p:cNvSpPr>
            <a:spLocks noGrp="1"/>
          </p:cNvSpPr>
          <p:nvPr>
            <p:ph type="dt" sz="half" idx="10"/>
          </p:nvPr>
        </p:nvSpPr>
        <p:spPr bwMode="auto"/>
        <p:txBody>
          <a:bodyPr/>
          <a:lstStyle/>
          <a:p>
            <a:pPr>
              <a:defRPr/>
            </a:pPr>
            <a:fld id="{CE99F462-093F-4566-844B-4C71F2739DA5}" type="datetimeFigureOut">
              <a:rPr lang="en-US"/>
              <a:t>5/8/2022</a:t>
            </a:fld>
            <a:endParaRPr lang="en-US"/>
          </a:p>
        </p:txBody>
      </p:sp>
      <p:sp>
        <p:nvSpPr>
          <p:cNvPr id="10" name="Footer Placeholder 3"/>
          <p:cNvSpPr>
            <a:spLocks noGrp="1"/>
          </p:cNvSpPr>
          <p:nvPr>
            <p:ph type="ftr" sz="quarter" idx="11"/>
          </p:nvPr>
        </p:nvSpPr>
        <p:spPr bwMode="auto"/>
        <p:txBody>
          <a:bodyPr/>
          <a:lstStyle/>
          <a:p>
            <a:pPr>
              <a:defRPr/>
            </a:pPr>
            <a:endParaRPr lang="en-US"/>
          </a:p>
        </p:txBody>
      </p:sp>
      <p:sp>
        <p:nvSpPr>
          <p:cNvPr id="11" name="Slide Number Placeholder 4"/>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blank" preserve="1" userDrawn="1">
  <p:cSld name="Blank">
    <p:spTree>
      <p:nvGrpSpPr>
        <p:cNvPr id="1" name=""/>
        <p:cNvGrpSpPr/>
        <p:nvPr/>
      </p:nvGrpSpPr>
      <p:grpSpPr bwMode="auto">
        <a:xfrm>
          <a:off x="0" y="0"/>
          <a:ext cx="0" cy="0"/>
          <a:chOff x="0" y="0"/>
          <a:chExt cx="0" cy="0"/>
        </a:xfrm>
      </p:grpSpPr>
      <p:pic>
        <p:nvPicPr>
          <p:cNvPr id="4" name="Picture 4" descr="HD-ShadowShort.png"/>
          <p:cNvPicPr>
            <a:picLocks noChangeAspect="1"/>
          </p:cNvPicPr>
          <p:nvPr/>
        </p:nvPicPr>
        <p:blipFill>
          <a:blip r:embed="rId2"/>
          <a:stretch/>
        </p:blipFill>
        <p:spPr bwMode="auto">
          <a:xfrm>
            <a:off x="10585826" y="1971234"/>
            <a:ext cx="1602997" cy="144270"/>
          </a:xfrm>
          <a:prstGeom prst="rect">
            <a:avLst/>
          </a:prstGeom>
        </p:spPr>
      </p:pic>
      <p:sp>
        <p:nvSpPr>
          <p:cNvPr id="5" name="Rectangle 5"/>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Date Placeholder 1"/>
          <p:cNvSpPr>
            <a:spLocks noGrp="1"/>
          </p:cNvSpPr>
          <p:nvPr>
            <p:ph type="dt" sz="half" idx="10"/>
          </p:nvPr>
        </p:nvSpPr>
        <p:spPr bwMode="auto"/>
        <p:txBody>
          <a:bodyPr/>
          <a:lstStyle/>
          <a:p>
            <a:pPr>
              <a:defRPr/>
            </a:pPr>
            <a:fld id="{3D24A7AC-904D-4781-85BA-7D10C17ED021}" type="datetimeFigureOut">
              <a:rPr lang="en-US"/>
              <a:t>5/8/2022</a:t>
            </a:fld>
            <a:endParaRPr lang="en-US"/>
          </a:p>
        </p:txBody>
      </p:sp>
      <p:sp>
        <p:nvSpPr>
          <p:cNvPr id="7" name="Footer Placeholder 2"/>
          <p:cNvSpPr>
            <a:spLocks noGrp="1"/>
          </p:cNvSpPr>
          <p:nvPr>
            <p:ph type="ftr" sz="quarter" idx="11"/>
          </p:nvPr>
        </p:nvSpPr>
        <p:spPr bwMode="auto"/>
        <p:txBody>
          <a:bodyPr/>
          <a:lstStyle/>
          <a:p>
            <a:pPr>
              <a:defRPr/>
            </a:pPr>
            <a:endParaRPr lang="en-US"/>
          </a:p>
        </p:txBody>
      </p:sp>
      <p:sp>
        <p:nvSpPr>
          <p:cNvPr id="8" name="Slide Number Placeholder 3"/>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t with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9"/>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1" y="753227"/>
            <a:ext cx="9613859" cy="1080940"/>
          </a:xfrm>
        </p:spPr>
        <p:txBody>
          <a:bodyPr anchor="ctr">
            <a:normAutofit/>
          </a:bodyPr>
          <a:lstStyle>
            <a:lvl1pPr>
              <a:defRPr sz="3600"/>
            </a:lvl1pPr>
          </a:lstStyle>
          <a:p>
            <a:pPr>
              <a:defRPr/>
            </a:pPr>
            <a:r>
              <a:rPr lang="en-US"/>
              <a:t>Click to edit Master title style</a:t>
            </a:r>
            <a:endParaRPr/>
          </a:p>
        </p:txBody>
      </p:sp>
      <p:sp>
        <p:nvSpPr>
          <p:cNvPr id="9" name="Content Placeholder 2"/>
          <p:cNvSpPr>
            <a:spLocks noGrp="1"/>
          </p:cNvSpPr>
          <p:nvPr>
            <p:ph idx="1"/>
          </p:nvPr>
        </p:nvSpPr>
        <p:spPr bwMode="auto">
          <a:xfrm>
            <a:off x="4685846" y="2336873"/>
            <a:ext cx="5608336" cy="3599313"/>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Text Placeholder 3"/>
          <p:cNvSpPr>
            <a:spLocks noGrp="1"/>
          </p:cNvSpPr>
          <p:nvPr>
            <p:ph type="body" sz="half" idx="2"/>
          </p:nvPr>
        </p:nvSpPr>
        <p:spPr bwMode="auto">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E331444B-B92B-4E27-8C94-BB93EAF5CB18}" type="datetimeFigureOut">
              <a:rPr lang="en-US"/>
              <a:t>5/8/2022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picTx" preserve="1" userDrawn="1">
  <p:cSld name="Picture with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9"/>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3" y="753227"/>
            <a:ext cx="9613857" cy="1080938"/>
          </a:xfrm>
        </p:spPr>
        <p:txBody>
          <a:bodyPr anchor="ctr">
            <a:normAutofit/>
          </a:bodyPr>
          <a:lstStyle>
            <a:lvl1pPr>
              <a:defRPr sz="3600"/>
            </a:lvl1pPr>
          </a:lstStyle>
          <a:p>
            <a:pPr>
              <a:defRPr/>
            </a:pPr>
            <a:r>
              <a:rPr lang="en-US"/>
              <a:t>Click to edit Master title style</a:t>
            </a:r>
            <a:endParaRPr/>
          </a:p>
        </p:txBody>
      </p:sp>
      <p:sp>
        <p:nvSpPr>
          <p:cNvPr id="9" name="Picture Placeholder 2"/>
          <p:cNvSpPr>
            <a:spLocks noGrp="1" noChangeAspect="1"/>
          </p:cNvSpPr>
          <p:nvPr>
            <p:ph type="pic" idx="1"/>
          </p:nvPr>
        </p:nvSpPr>
        <p:spPr bwMode="auto">
          <a:xfrm>
            <a:off x="4868332" y="2336874"/>
            <a:ext cx="5425849" cy="3599312"/>
          </a:xfrm>
          <a:prstGeom prst="rect">
            <a:avLst/>
          </a:prstGeo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en-US"/>
              <a:t>Click icon to add picture</a:t>
            </a:r>
            <a:endParaRPr/>
          </a:p>
        </p:txBody>
      </p:sp>
      <p:sp>
        <p:nvSpPr>
          <p:cNvPr id="10" name="Text Placeholder 3"/>
          <p:cNvSpPr>
            <a:spLocks noGrp="1"/>
          </p:cNvSpPr>
          <p:nvPr>
            <p:ph type="body" sz="half" idx="2"/>
          </p:nvPr>
        </p:nvSpPr>
        <p:spPr bwMode="auto">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363EFA5E-FA76-400D-B3DC-F0BA90E6D107}" type="datetimeFigureOut">
              <a:rPr lang="en-US"/>
              <a:t>5/8/2022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bwMode="auto">
        <a:xfrm>
          <a:off x="0" y="0"/>
          <a:ext cx="0" cy="0"/>
          <a:chOff x="0" y="0"/>
          <a:chExt cx="0" cy="0"/>
        </a:xfrm>
      </p:grpSpPr>
      <p:pic>
        <p:nvPicPr>
          <p:cNvPr id="4" name="Picture 6" descr="hashOverlay-FullResolve.png"/>
          <p:cNvPicPr>
            <a:picLocks noChangeAspect="1"/>
          </p:cNvPicPr>
          <p:nvPr/>
        </p:nvPicPr>
        <p:blipFill>
          <a:blip r:embed="rId19">
            <a:alphaModFix amt="10000"/>
          </a:blip>
          <a:stretch/>
        </p:blipFill>
        <p:spPr bwMode="auto">
          <a:xfrm>
            <a:off x="0" y="0"/>
            <a:ext cx="12192000" cy="6858000"/>
          </a:xfrm>
          <a:prstGeom prst="rect">
            <a:avLst/>
          </a:prstGeom>
        </p:spPr>
      </p:pic>
      <p:sp>
        <p:nvSpPr>
          <p:cNvPr id="5" name="Title Placeholder 1"/>
          <p:cNvSpPr>
            <a:spLocks noGrp="1"/>
          </p:cNvSpPr>
          <p:nvPr>
            <p:ph type="title"/>
          </p:nvPr>
        </p:nvSpPr>
        <p:spPr bwMode="auto">
          <a:xfrm>
            <a:off x="680321" y="753227"/>
            <a:ext cx="9613861" cy="1080938"/>
          </a:xfrm>
          <a:prstGeom prst="rect">
            <a:avLst/>
          </a:prstGeom>
        </p:spPr>
        <p:txBody>
          <a:bodyPr vert="horz" lIns="91440" tIns="45720" rIns="91440" bIns="45720" rtlCol="0" anchor="ctr">
            <a:normAutofit/>
          </a:bodyPr>
          <a:lstStyle/>
          <a:p>
            <a:pPr>
              <a:defRPr/>
            </a:pPr>
            <a:r>
              <a:rPr lang="en-US"/>
              <a:t>Click to edit Master title style</a:t>
            </a:r>
            <a:endParaRPr/>
          </a:p>
        </p:txBody>
      </p:sp>
      <p:sp>
        <p:nvSpPr>
          <p:cNvPr id="6" name="Text Placeholder 2"/>
          <p:cNvSpPr>
            <a:spLocks noGrp="1"/>
          </p:cNvSpPr>
          <p:nvPr>
            <p:ph type="body" idx="1"/>
          </p:nvPr>
        </p:nvSpPr>
        <p:spPr bwMode="auto">
          <a:xfrm>
            <a:off x="680321" y="2336873"/>
            <a:ext cx="9613861" cy="3599316"/>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7" name="Date Placeholder 3"/>
          <p:cNvSpPr>
            <a:spLocks noGrp="1"/>
          </p:cNvSpPr>
          <p:nvPr>
            <p:ph type="dt" sz="half" idx="2"/>
          </p:nvPr>
        </p:nvSpPr>
        <p:spPr bwMode="auto">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a:defRPr/>
            </a:pPr>
            <a:fld id="{9D6E9DEC-419B-4CC5-A080-3B06BD5A8291}" type="datetimeFigureOut">
              <a:rPr lang="en-US"/>
              <a:t>5/8/2022</a:t>
            </a:fld>
            <a:endParaRPr lang="en-US"/>
          </a:p>
        </p:txBody>
      </p:sp>
      <p:sp>
        <p:nvSpPr>
          <p:cNvPr id="8" name="Footer Placeholder 4"/>
          <p:cNvSpPr>
            <a:spLocks noGrp="1"/>
          </p:cNvSpPr>
          <p:nvPr>
            <p:ph type="ftr" sz="quarter" idx="3"/>
          </p:nvPr>
        </p:nvSpPr>
        <p:spPr bwMode="auto">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a:defRPr/>
            </a:pPr>
            <a:endParaRPr lang="en-US"/>
          </a:p>
        </p:txBody>
      </p:sp>
      <p:sp>
        <p:nvSpPr>
          <p:cNvPr id="9" name="Slide Number Placeholder 5"/>
          <p:cNvSpPr>
            <a:spLocks noGrp="1"/>
          </p:cNvSpPr>
          <p:nvPr>
            <p:ph type="sldNum" sz="quarter" idx="4"/>
          </p:nvPr>
        </p:nvSpPr>
        <p:spPr bwMode="auto">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a:defRPr/>
            </a:pPr>
            <a:fld id="{6D22F896-40B5-4ADD-8801-0D06FADFA095}" type="slidenum">
              <a:rPr lang="en-US"/>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a:lnSpc>
          <a:spcPct val="90000"/>
        </a:lnSpc>
        <a:spcBef>
          <a:spcPts val="0"/>
        </a:spcBef>
        <a:buNone/>
        <a:defRPr sz="36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000">
          <a:solidFill>
            <a:schemeClr val="tx1"/>
          </a:solidFill>
          <a:latin typeface="+mn-lt"/>
          <a:ea typeface="+mn-ea"/>
          <a:cs typeface="+mn-cs"/>
        </a:defRPr>
      </a:lvl1pPr>
      <a:lvl2pPr marL="685800" indent="-228600" algn="l" defTabSz="914400">
        <a:lnSpc>
          <a:spcPct val="90000"/>
        </a:lnSpc>
        <a:spcBef>
          <a:spcPts val="500"/>
        </a:spcBef>
        <a:buFont typeface="Arial"/>
        <a:buChar char="•"/>
        <a:defRPr sz="1800">
          <a:solidFill>
            <a:schemeClr val="tx1"/>
          </a:solidFill>
          <a:latin typeface="+mn-lt"/>
          <a:ea typeface="+mn-ea"/>
          <a:cs typeface="+mn-cs"/>
        </a:defRPr>
      </a:lvl2pPr>
      <a:lvl3pPr marL="1143000" indent="-228600" algn="l" defTabSz="914400">
        <a:lnSpc>
          <a:spcPct val="90000"/>
        </a:lnSpc>
        <a:spcBef>
          <a:spcPts val="500"/>
        </a:spcBef>
        <a:buFont typeface="Arial"/>
        <a:buChar char="•"/>
        <a:defRPr sz="1600">
          <a:solidFill>
            <a:schemeClr val="tx1"/>
          </a:solidFill>
          <a:latin typeface="+mn-lt"/>
          <a:ea typeface="+mn-ea"/>
          <a:cs typeface="+mn-cs"/>
        </a:defRPr>
      </a:lvl3pPr>
      <a:lvl4pPr marL="1600200" indent="-228600" algn="l" defTabSz="914400">
        <a:lnSpc>
          <a:spcPct val="90000"/>
        </a:lnSpc>
        <a:spcBef>
          <a:spcPts val="500"/>
        </a:spcBef>
        <a:buFont typeface="Arial"/>
        <a:buChar char="•"/>
        <a:defRPr sz="1400">
          <a:solidFill>
            <a:schemeClr val="tx1"/>
          </a:solidFill>
          <a:latin typeface="+mn-lt"/>
          <a:ea typeface="+mn-ea"/>
          <a:cs typeface="+mn-cs"/>
        </a:defRPr>
      </a:lvl4pPr>
      <a:lvl5pPr marL="2057400" indent="-228600" algn="l" defTabSz="914400">
        <a:lnSpc>
          <a:spcPct val="90000"/>
        </a:lnSpc>
        <a:spcBef>
          <a:spcPts val="500"/>
        </a:spcBef>
        <a:buFont typeface="Arial"/>
        <a:buChar char="•"/>
        <a:defRPr sz="1400">
          <a:solidFill>
            <a:schemeClr val="tx1"/>
          </a:solidFill>
          <a:latin typeface="+mn-lt"/>
          <a:ea typeface="+mn-ea"/>
          <a:cs typeface="+mn-cs"/>
        </a:defRPr>
      </a:lvl5pPr>
      <a:lvl6pPr marL="2514600" indent="-228600" algn="l" defTabSz="914400">
        <a:lnSpc>
          <a:spcPct val="90000"/>
        </a:lnSpc>
        <a:spcBef>
          <a:spcPts val="500"/>
        </a:spcBef>
        <a:buFont typeface="Arial"/>
        <a:buChar char="•"/>
        <a:defRPr sz="1400">
          <a:solidFill>
            <a:schemeClr val="tx1"/>
          </a:solidFill>
          <a:latin typeface="+mn-lt"/>
          <a:ea typeface="+mn-ea"/>
          <a:cs typeface="+mn-cs"/>
        </a:defRPr>
      </a:lvl6pPr>
      <a:lvl7pPr marL="2971800" indent="-228600" algn="l" defTabSz="914400">
        <a:lnSpc>
          <a:spcPct val="90000"/>
        </a:lnSpc>
        <a:spcBef>
          <a:spcPts val="500"/>
        </a:spcBef>
        <a:buFont typeface="Arial"/>
        <a:buChar char="•"/>
        <a:defRPr sz="1400">
          <a:solidFill>
            <a:schemeClr val="tx1"/>
          </a:solidFill>
          <a:latin typeface="+mn-lt"/>
          <a:ea typeface="+mn-ea"/>
          <a:cs typeface="+mn-cs"/>
        </a:defRPr>
      </a:lvl7pPr>
      <a:lvl8pPr marL="3429000" indent="-228600" algn="l" defTabSz="914400">
        <a:lnSpc>
          <a:spcPct val="90000"/>
        </a:lnSpc>
        <a:spcBef>
          <a:spcPts val="500"/>
        </a:spcBef>
        <a:buFont typeface="Arial"/>
        <a:buChar char="•"/>
        <a:defRPr sz="1400">
          <a:solidFill>
            <a:schemeClr val="tx1"/>
          </a:solidFill>
          <a:latin typeface="+mn-lt"/>
          <a:ea typeface="+mn-ea"/>
          <a:cs typeface="+mn-cs"/>
        </a:defRPr>
      </a:lvl8pPr>
      <a:lvl9pPr marL="3886200" indent="-228600" algn="l" defTabSz="914400">
        <a:lnSpc>
          <a:spcPct val="90000"/>
        </a:lnSpc>
        <a:spcBef>
          <a:spcPts val="500"/>
        </a:spcBef>
        <a:buFont typeface="Arial"/>
        <a:buChar char="•"/>
        <a:defRPr sz="14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73232-F083-4E6F-B81A-21BB17F2D4E9}"/>
              </a:ext>
            </a:extLst>
          </p:cNvPr>
          <p:cNvSpPr>
            <a:spLocks noGrp="1"/>
          </p:cNvSpPr>
          <p:nvPr>
            <p:ph type="ctrTitle"/>
          </p:nvPr>
        </p:nvSpPr>
        <p:spPr/>
        <p:txBody>
          <a:bodyPr/>
          <a:lstStyle/>
          <a:p>
            <a:r>
              <a:rPr lang="en-US" sz="4400" dirty="0"/>
              <a:t>Prediction of Student Earnings</a:t>
            </a:r>
          </a:p>
        </p:txBody>
      </p:sp>
      <p:sp>
        <p:nvSpPr>
          <p:cNvPr id="3" name="Subtitle 2">
            <a:extLst>
              <a:ext uri="{FF2B5EF4-FFF2-40B4-BE49-F238E27FC236}">
                <a16:creationId xmlns:a16="http://schemas.microsoft.com/office/drawing/2014/main" id="{440EB4C1-2A49-4821-9B55-83CD210DFC1C}"/>
              </a:ext>
            </a:extLst>
          </p:cNvPr>
          <p:cNvSpPr>
            <a:spLocks noGrp="1"/>
          </p:cNvSpPr>
          <p:nvPr>
            <p:ph type="subTitle" idx="1"/>
          </p:nvPr>
        </p:nvSpPr>
        <p:spPr/>
        <p:txBody>
          <a:bodyPr>
            <a:normAutofit lnSpcReduction="10000"/>
          </a:bodyPr>
          <a:lstStyle/>
          <a:p>
            <a:r>
              <a:rPr lang="en-US" dirty="0"/>
              <a:t>Arindam Samanta</a:t>
            </a:r>
          </a:p>
          <a:p>
            <a:r>
              <a:rPr lang="en-US" dirty="0"/>
              <a:t>Bellevue University</a:t>
            </a:r>
          </a:p>
          <a:p>
            <a:r>
              <a:rPr lang="en-US" dirty="0"/>
              <a:t>MS-DSC</a:t>
            </a:r>
          </a:p>
        </p:txBody>
      </p:sp>
      <p:pic>
        <p:nvPicPr>
          <p:cNvPr id="5" name="Title">
            <a:hlinkClick r:id="" action="ppaction://media"/>
            <a:extLst>
              <a:ext uri="{FF2B5EF4-FFF2-40B4-BE49-F238E27FC236}">
                <a16:creationId xmlns:a16="http://schemas.microsoft.com/office/drawing/2014/main" id="{6CB76573-39F0-444B-8941-7251591229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8608" y="116632"/>
            <a:ext cx="347663" cy="347663"/>
          </a:xfrm>
          <a:prstGeom prst="rect">
            <a:avLst/>
          </a:prstGeom>
        </p:spPr>
      </p:pic>
    </p:spTree>
    <p:extLst>
      <p:ext uri="{BB962C8B-B14F-4D97-AF65-F5344CB8AC3E}">
        <p14:creationId xmlns:p14="http://schemas.microsoft.com/office/powerpoint/2010/main" val="3823275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05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59665-0193-1F53-A542-4BFFF616A8BD}"/>
              </a:ext>
            </a:extLst>
          </p:cNvPr>
          <p:cNvSpPr>
            <a:spLocks noGrp="1"/>
          </p:cNvSpPr>
          <p:nvPr>
            <p:ph type="title"/>
          </p:nvPr>
        </p:nvSpPr>
        <p:spPr/>
        <p:txBody>
          <a:bodyPr/>
          <a:lstStyle/>
          <a:p>
            <a:r>
              <a:rPr lang="en-US" dirty="0"/>
              <a:t>Challenges and Ethical Considerations</a:t>
            </a:r>
          </a:p>
        </p:txBody>
      </p:sp>
      <p:sp>
        <p:nvSpPr>
          <p:cNvPr id="3" name="Content Placeholder 2">
            <a:extLst>
              <a:ext uri="{FF2B5EF4-FFF2-40B4-BE49-F238E27FC236}">
                <a16:creationId xmlns:a16="http://schemas.microsoft.com/office/drawing/2014/main" id="{27AE3B4D-9585-DF13-EC85-3D2A50516EAF}"/>
              </a:ext>
            </a:extLst>
          </p:cNvPr>
          <p:cNvSpPr>
            <a:spLocks noGrp="1"/>
          </p:cNvSpPr>
          <p:nvPr>
            <p:ph idx="1"/>
          </p:nvPr>
        </p:nvSpPr>
        <p:spPr/>
        <p:txBody>
          <a:bodyPr/>
          <a:lstStyle/>
          <a:p>
            <a:r>
              <a:rPr lang="en-US" dirty="0"/>
              <a:t>Data quality issues e.g., some sectors had high shares of students with an unknown completion status</a:t>
            </a:r>
          </a:p>
          <a:p>
            <a:r>
              <a:rPr lang="en-US" dirty="0"/>
              <a:t>Data suppression in order to protect student privacy</a:t>
            </a:r>
          </a:p>
          <a:p>
            <a:r>
              <a:rPr lang="en-US"/>
              <a:t>Data </a:t>
            </a:r>
            <a:r>
              <a:rPr lang="en-US" dirty="0"/>
              <a:t>hidden and not available for analysis</a:t>
            </a:r>
          </a:p>
          <a:p>
            <a:r>
              <a:rPr lang="en-US"/>
              <a:t>The </a:t>
            </a:r>
            <a:r>
              <a:rPr lang="en-US" dirty="0"/>
              <a:t>missing elements were as a result of no compulsory or mandatory clause for reporting and as a result inaccuracy of the report cannot be ruled out.</a:t>
            </a:r>
          </a:p>
        </p:txBody>
      </p:sp>
    </p:spTree>
    <p:extLst>
      <p:ext uri="{BB962C8B-B14F-4D97-AF65-F5344CB8AC3E}">
        <p14:creationId xmlns:p14="http://schemas.microsoft.com/office/powerpoint/2010/main" val="7257601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p:txBody>
          <a:bodyPr/>
          <a:lstStyle/>
          <a:p>
            <a:pPr>
              <a:defRPr/>
            </a:pPr>
            <a:r>
              <a:rPr lang="en-US"/>
              <a:t>References and Acknowledgement</a:t>
            </a:r>
            <a:endParaRPr/>
          </a:p>
        </p:txBody>
      </p:sp>
      <p:sp>
        <p:nvSpPr>
          <p:cNvPr id="5" name="Content Placeholder 2"/>
          <p:cNvSpPr>
            <a:spLocks noGrp="1"/>
          </p:cNvSpPr>
          <p:nvPr>
            <p:ph idx="1"/>
          </p:nvPr>
        </p:nvSpPr>
        <p:spPr bwMode="auto">
          <a:xfrm>
            <a:off x="407962" y="2138288"/>
            <a:ext cx="11577710" cy="4375053"/>
          </a:xfrm>
        </p:spPr>
        <p:txBody>
          <a:bodyPr vertOverflow="overflow" horzOverflow="clip" vert="horz" wrap="square" lIns="91440" tIns="45720" rIns="91440" bIns="45720" numCol="1" spcCol="0" rtlCol="0" fromWordArt="0" anchor="t" anchorCtr="0" forceAA="0" compatLnSpc="0">
            <a:normAutofit fontScale="95000" lnSpcReduction="11000"/>
          </a:bodyPr>
          <a:lstStyle/>
          <a:p>
            <a:pPr marL="0" indent="0">
              <a:buNone/>
              <a:defRPr/>
            </a:pPr>
            <a:r>
              <a:rPr lang="en-US" sz="2000" b="1" dirty="0"/>
              <a:t>References And Acknowledgements:</a:t>
            </a:r>
            <a:endParaRPr dirty="0"/>
          </a:p>
          <a:p>
            <a:pPr marL="0" indent="0">
              <a:buNone/>
              <a:defRPr/>
            </a:pPr>
            <a:endParaRPr lang="en-US" sz="2000" b="1" dirty="0"/>
          </a:p>
          <a:p>
            <a:pPr>
              <a:defRPr/>
            </a:pPr>
            <a:r>
              <a:rPr lang="en-US" sz="1800" dirty="0">
                <a:latin typeface="Calibri" panose="020F0502020204030204" pitchFamily="34" charset="0"/>
              </a:rPr>
              <a:t>Finally I would like to acknowledge Bellevue University for giving me this opportunity to present this academic project for the 2022 academic year as part of our MS Data Science course(MS DSC 680). </a:t>
            </a:r>
          </a:p>
          <a:p>
            <a:pPr>
              <a:defRPr/>
            </a:pPr>
            <a:r>
              <a:rPr lang="en-US" sz="1800" dirty="0">
                <a:latin typeface="Calibri" panose="020F0502020204030204" pitchFamily="34" charset="0"/>
              </a:rPr>
              <a:t>Additionally I would like to thank our Professor </a:t>
            </a:r>
            <a:r>
              <a:rPr lang="en-US" sz="1800" dirty="0" err="1">
                <a:latin typeface="Calibri" panose="020F0502020204030204" pitchFamily="34" charset="0"/>
              </a:rPr>
              <a:t>Fadi</a:t>
            </a:r>
            <a:r>
              <a:rPr lang="en-US" sz="1800" dirty="0">
                <a:latin typeface="Calibri" panose="020F0502020204030204" pitchFamily="34" charset="0"/>
              </a:rPr>
              <a:t> </a:t>
            </a:r>
            <a:r>
              <a:rPr lang="en-US" sz="1800" dirty="0" err="1">
                <a:latin typeface="Calibri" panose="020F0502020204030204" pitchFamily="34" charset="0"/>
              </a:rPr>
              <a:t>Alsaleem</a:t>
            </a:r>
            <a:r>
              <a:rPr lang="en-US" sz="1800" dirty="0">
                <a:latin typeface="Calibri" panose="020F0502020204030204" pitchFamily="34" charset="0"/>
              </a:rPr>
              <a:t> for his expert advice and guidance. Lastly I would also like to thank my class mates for continuous support and encouragement.</a:t>
            </a:r>
            <a:endParaRPr sz="1800" dirty="0">
              <a:latin typeface="Calibri" panose="020F0502020204030204" pitchFamily="34" charset="0"/>
            </a:endParaRPr>
          </a:p>
          <a:p>
            <a:pPr>
              <a:defRPr/>
            </a:pPr>
            <a:r>
              <a:rPr lang="en-US" sz="1800" dirty="0">
                <a:latin typeface="Calibri" panose="020F0502020204030204" pitchFamily="34" charset="0"/>
              </a:rPr>
              <a:t>Book Ref</a:t>
            </a:r>
          </a:p>
          <a:p>
            <a:r>
              <a:rPr lang="en-US" sz="1800" b="0" i="0" u="none" strike="noStrike" baseline="0" dirty="0">
                <a:latin typeface="Calibri" panose="020F0502020204030204" pitchFamily="34" charset="0"/>
              </a:rPr>
              <a:t>https://collegescorecard.ed.gov/data/</a:t>
            </a:r>
          </a:p>
          <a:p>
            <a:r>
              <a:rPr lang="en-US" sz="1800" b="0" i="0" u="none" strike="noStrike" baseline="0" dirty="0">
                <a:latin typeface="Calibri" panose="020F0502020204030204" pitchFamily="34" charset="0"/>
              </a:rPr>
              <a:t>https://www.usnews.com/education/best-colleges/articles/how-us-news-calculated-the-rankings</a:t>
            </a:r>
          </a:p>
          <a:p>
            <a:r>
              <a:rPr lang="en-US" sz="1800" b="0" i="0" u="none" strike="noStrike" baseline="0" dirty="0">
                <a:latin typeface="Calibri" panose="020F0502020204030204" pitchFamily="34" charset="0"/>
              </a:rPr>
              <a:t>https://www.usnews.com/education/best-colleges/paying-for-college/articles/how-students-should-use-new-college-scorecard-data</a:t>
            </a:r>
          </a:p>
          <a:p>
            <a:r>
              <a:rPr lang="en-US" sz="1800" b="0" i="0" u="none" strike="noStrike" baseline="0" dirty="0">
                <a:latin typeface="Calibri" panose="020F0502020204030204" pitchFamily="34" charset="0"/>
              </a:rPr>
              <a:t>https://community.tibco.com/wiki/college-scorecard-analysis</a:t>
            </a:r>
          </a:p>
          <a:p>
            <a:r>
              <a:rPr lang="en-US" sz="1800" b="0" i="0" u="none" strike="noStrike" baseline="0" dirty="0">
                <a:latin typeface="Calibri" panose="020F0502020204030204" pitchFamily="34" charset="0"/>
              </a:rPr>
              <a:t>https://www.kaggle.com/datasets/kaggle/college-scorecard</a:t>
            </a:r>
          </a:p>
          <a:p>
            <a:r>
              <a:rPr lang="en-US" sz="1800" b="0" i="0" u="none" strike="noStrike" baseline="0" dirty="0">
                <a:latin typeface="Calibri" panose="020F0502020204030204" pitchFamily="34" charset="0"/>
              </a:rPr>
              <a:t>https://deepnote.com/@omar-khan/Analysis-of-COLLEGESCORECARD-dataset-VG7JYdzUTDOOFv003pRAVw</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0D54C5-4C57-409A-A091-AF10C8E9E3AE}"/>
              </a:ext>
            </a:extLst>
          </p:cNvPr>
          <p:cNvSpPr txBox="1"/>
          <p:nvPr/>
        </p:nvSpPr>
        <p:spPr>
          <a:xfrm>
            <a:off x="1199456" y="980728"/>
            <a:ext cx="8496944" cy="5010474"/>
          </a:xfrm>
          <a:prstGeom prst="rect">
            <a:avLst/>
          </a:prstGeom>
          <a:noFill/>
        </p:spPr>
        <p:txBody>
          <a:bodyPr wrap="square" rtlCol="0">
            <a:spAutoFit/>
          </a:bodyPr>
          <a:lstStyle/>
          <a:p>
            <a:pPr marL="342900" indent="-342900">
              <a:lnSpc>
                <a:spcPct val="150000"/>
              </a:lnSpc>
              <a:buFont typeface="+mj-lt"/>
              <a:buAutoNum type="arabicPeriod"/>
            </a:pPr>
            <a:r>
              <a:rPr lang="en-US" sz="2400" dirty="0"/>
              <a:t>Business Problem / Background</a:t>
            </a:r>
          </a:p>
          <a:p>
            <a:pPr marL="342900" indent="-342900">
              <a:lnSpc>
                <a:spcPct val="150000"/>
              </a:lnSpc>
              <a:buFont typeface="+mj-lt"/>
              <a:buAutoNum type="arabicPeriod"/>
            </a:pPr>
            <a:r>
              <a:rPr lang="en-US" sz="2400" dirty="0"/>
              <a:t>Data Collection and Cleaning</a:t>
            </a:r>
          </a:p>
          <a:p>
            <a:pPr marL="342900" indent="-342900">
              <a:lnSpc>
                <a:spcPct val="150000"/>
              </a:lnSpc>
              <a:buFont typeface="+mj-lt"/>
              <a:buAutoNum type="arabicPeriod"/>
            </a:pPr>
            <a:r>
              <a:rPr lang="en-US" sz="2400" dirty="0"/>
              <a:t>Data Visualization</a:t>
            </a:r>
          </a:p>
          <a:p>
            <a:pPr marL="342900" indent="-342900">
              <a:lnSpc>
                <a:spcPct val="150000"/>
              </a:lnSpc>
              <a:buFont typeface="+mj-lt"/>
              <a:buAutoNum type="arabicPeriod"/>
            </a:pPr>
            <a:r>
              <a:rPr lang="en-US" sz="2400" dirty="0"/>
              <a:t>Target values and feature importance</a:t>
            </a:r>
          </a:p>
          <a:p>
            <a:pPr marL="342900" indent="-342900">
              <a:lnSpc>
                <a:spcPct val="150000"/>
              </a:lnSpc>
              <a:buFont typeface="+mj-lt"/>
              <a:buAutoNum type="arabicPeriod"/>
            </a:pPr>
            <a:r>
              <a:rPr lang="en-US" sz="2400" dirty="0"/>
              <a:t>Gradient Boosting Model</a:t>
            </a:r>
          </a:p>
          <a:p>
            <a:pPr marL="342900" indent="-342900">
              <a:lnSpc>
                <a:spcPct val="150000"/>
              </a:lnSpc>
              <a:buFont typeface="+mj-lt"/>
              <a:buAutoNum type="arabicPeriod"/>
            </a:pPr>
            <a:r>
              <a:rPr lang="en-US" sz="2400" dirty="0"/>
              <a:t>Random Forest Regressor</a:t>
            </a:r>
          </a:p>
          <a:p>
            <a:pPr marL="342900" indent="-342900">
              <a:lnSpc>
                <a:spcPct val="150000"/>
              </a:lnSpc>
              <a:buFont typeface="+mj-lt"/>
              <a:buAutoNum type="arabicPeriod"/>
            </a:pPr>
            <a:r>
              <a:rPr lang="en-US" sz="2400" dirty="0"/>
              <a:t>Conclusion</a:t>
            </a:r>
          </a:p>
          <a:p>
            <a:pPr marL="342900" indent="-342900">
              <a:lnSpc>
                <a:spcPct val="150000"/>
              </a:lnSpc>
              <a:buFont typeface="+mj-lt"/>
              <a:buAutoNum type="arabicPeriod"/>
            </a:pPr>
            <a:r>
              <a:rPr lang="en-US" sz="2400" dirty="0"/>
              <a:t>Challenges and Ethical Assessment</a:t>
            </a:r>
          </a:p>
          <a:p>
            <a:pPr marL="342900" indent="-342900">
              <a:lnSpc>
                <a:spcPct val="150000"/>
              </a:lnSpc>
              <a:buFont typeface="+mj-lt"/>
              <a:buAutoNum type="arabicPeriod"/>
            </a:pPr>
            <a:r>
              <a:rPr lang="en-US" sz="2400" dirty="0"/>
              <a:t>References and Acknowledgement</a:t>
            </a:r>
          </a:p>
        </p:txBody>
      </p:sp>
      <p:pic>
        <p:nvPicPr>
          <p:cNvPr id="4" name="TOC">
            <a:hlinkClick r:id="" action="ppaction://media"/>
            <a:extLst>
              <a:ext uri="{FF2B5EF4-FFF2-40B4-BE49-F238E27FC236}">
                <a16:creationId xmlns:a16="http://schemas.microsoft.com/office/drawing/2014/main" id="{335891EA-43D2-6810-0C56-873ED6D7A8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36560" y="1124744"/>
            <a:ext cx="347663" cy="347663"/>
          </a:xfrm>
          <a:prstGeom prst="rect">
            <a:avLst/>
          </a:prstGeom>
        </p:spPr>
      </p:pic>
    </p:spTree>
    <p:extLst>
      <p:ext uri="{BB962C8B-B14F-4D97-AF65-F5344CB8AC3E}">
        <p14:creationId xmlns:p14="http://schemas.microsoft.com/office/powerpoint/2010/main" val="4277343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6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p:txBody>
          <a:bodyPr>
            <a:normAutofit/>
          </a:bodyPr>
          <a:lstStyle/>
          <a:p>
            <a:pPr>
              <a:defRPr/>
            </a:pPr>
            <a:r>
              <a:rPr lang="en-US" sz="2400" dirty="0"/>
              <a:t>Business Problem / Background</a:t>
            </a:r>
            <a:endParaRPr sz="2400" dirty="0"/>
          </a:p>
        </p:txBody>
      </p:sp>
      <p:sp>
        <p:nvSpPr>
          <p:cNvPr id="27" name="TextBox 26">
            <a:extLst>
              <a:ext uri="{FF2B5EF4-FFF2-40B4-BE49-F238E27FC236}">
                <a16:creationId xmlns:a16="http://schemas.microsoft.com/office/drawing/2014/main" id="{2941305D-1241-4946-BC13-92F189BC6C16}"/>
              </a:ext>
            </a:extLst>
          </p:cNvPr>
          <p:cNvSpPr txBox="1"/>
          <p:nvPr/>
        </p:nvSpPr>
        <p:spPr>
          <a:xfrm>
            <a:off x="335360" y="2204864"/>
            <a:ext cx="12000656" cy="461665"/>
          </a:xfrm>
          <a:prstGeom prst="rect">
            <a:avLst/>
          </a:prstGeom>
          <a:noFill/>
        </p:spPr>
        <p:txBody>
          <a:bodyPr wrap="square">
            <a:spAutoFit/>
          </a:bodyPr>
          <a:lstStyle/>
          <a:p>
            <a:r>
              <a:rPr lang="en-US" sz="2400" dirty="0"/>
              <a:t>Question: What college factors lead to successful students?</a:t>
            </a:r>
          </a:p>
        </p:txBody>
      </p:sp>
      <p:sp>
        <p:nvSpPr>
          <p:cNvPr id="2" name="TextBox 1">
            <a:extLst>
              <a:ext uri="{FF2B5EF4-FFF2-40B4-BE49-F238E27FC236}">
                <a16:creationId xmlns:a16="http://schemas.microsoft.com/office/drawing/2014/main" id="{A6B5C238-57D7-F733-A040-F45C41D878A2}"/>
              </a:ext>
            </a:extLst>
          </p:cNvPr>
          <p:cNvSpPr txBox="1"/>
          <p:nvPr/>
        </p:nvSpPr>
        <p:spPr>
          <a:xfrm>
            <a:off x="407368" y="2996952"/>
            <a:ext cx="8496944" cy="3416320"/>
          </a:xfrm>
          <a:prstGeom prst="rect">
            <a:avLst/>
          </a:prstGeom>
          <a:noFill/>
        </p:spPr>
        <p:txBody>
          <a:bodyPr wrap="square" rtlCol="0">
            <a:spAutoFit/>
          </a:bodyPr>
          <a:lstStyle/>
          <a:p>
            <a:r>
              <a:rPr lang="en-US" dirty="0"/>
              <a:t>Some Definitions:</a:t>
            </a:r>
          </a:p>
          <a:p>
            <a:pPr marL="285750" indent="-285750">
              <a:buFont typeface="Arial" panose="020B0604020202020204" pitchFamily="34" charset="0"/>
              <a:buChar char="•"/>
            </a:pPr>
            <a:r>
              <a:rPr lang="en-US" dirty="0"/>
              <a:t>College</a:t>
            </a:r>
          </a:p>
          <a:p>
            <a:pPr marL="742950" lvl="1" indent="-285750">
              <a:buFont typeface="Arial" panose="020B0604020202020204" pitchFamily="34" charset="0"/>
              <a:buChar char="•"/>
            </a:pPr>
            <a:r>
              <a:rPr lang="en-US" dirty="0"/>
              <a:t>A four-year Institution</a:t>
            </a:r>
          </a:p>
          <a:p>
            <a:pPr marL="742950" lvl="1" indent="-285750">
              <a:buFont typeface="Arial" panose="020B0604020202020204" pitchFamily="34" charset="0"/>
              <a:buChar char="•"/>
            </a:pPr>
            <a:r>
              <a:rPr lang="en-US" dirty="0"/>
              <a:t>Status of College = Operating (Pvt/State)</a:t>
            </a:r>
          </a:p>
          <a:p>
            <a:pPr marL="742950" lvl="1" indent="-285750">
              <a:buFont typeface="Arial" panose="020B0604020202020204" pitchFamily="34" charset="0"/>
              <a:buChar char="•"/>
            </a:pPr>
            <a:r>
              <a:rPr lang="en-US" dirty="0"/>
              <a:t>Predominantly Bachelors Degree</a:t>
            </a:r>
          </a:p>
          <a:p>
            <a:pPr marL="285750" indent="-285750">
              <a:buFont typeface="Arial" panose="020B0604020202020204" pitchFamily="34" charset="0"/>
              <a:buChar char="•"/>
            </a:pPr>
            <a:r>
              <a:rPr lang="en-US" dirty="0"/>
              <a:t>Factors</a:t>
            </a:r>
          </a:p>
          <a:p>
            <a:pPr marL="742950" lvl="1" indent="-285750">
              <a:buFont typeface="Arial" panose="020B0604020202020204" pitchFamily="34" charset="0"/>
              <a:buChar char="•"/>
            </a:pPr>
            <a:r>
              <a:rPr lang="en-US" dirty="0"/>
              <a:t>Admission rate, school ownership</a:t>
            </a:r>
          </a:p>
          <a:p>
            <a:pPr marL="742950" lvl="1" indent="-285750">
              <a:buFont typeface="Arial" panose="020B0604020202020204" pitchFamily="34" charset="0"/>
              <a:buChar char="•"/>
            </a:pPr>
            <a:r>
              <a:rPr lang="en-US" dirty="0"/>
              <a:t>School selectivity (SAT/ACT Scores)</a:t>
            </a:r>
          </a:p>
          <a:p>
            <a:pPr marL="742950" lvl="1" indent="-285750">
              <a:buFont typeface="Arial" panose="020B0604020202020204" pitchFamily="34" charset="0"/>
              <a:buChar char="•"/>
            </a:pPr>
            <a:r>
              <a:rPr lang="en-US" dirty="0"/>
              <a:t>Retention / Completion Rate</a:t>
            </a:r>
          </a:p>
          <a:p>
            <a:pPr marL="742950" lvl="1" indent="-285750">
              <a:buFont typeface="Arial" panose="020B0604020202020204" pitchFamily="34" charset="0"/>
              <a:buChar char="•"/>
            </a:pPr>
            <a:r>
              <a:rPr lang="en-US" dirty="0"/>
              <a:t>Full-Time faculty rate, Average faculty earnings</a:t>
            </a:r>
          </a:p>
          <a:p>
            <a:pPr marL="285750" indent="-285750">
              <a:buFont typeface="Arial" panose="020B0604020202020204" pitchFamily="34" charset="0"/>
              <a:buChar char="•"/>
            </a:pPr>
            <a:r>
              <a:rPr lang="en-US" dirty="0"/>
              <a:t>Success</a:t>
            </a:r>
          </a:p>
          <a:p>
            <a:pPr marL="742950" lvl="1" indent="-285750">
              <a:buFont typeface="Arial" panose="020B0604020202020204" pitchFamily="34" charset="0"/>
              <a:buChar char="•"/>
            </a:pPr>
            <a:r>
              <a:rPr lang="en-US" dirty="0"/>
              <a:t>Students’ mean earnings (6 &amp; 10 years after entry)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97CD5-A174-BB18-F684-141C036FBDEE}"/>
              </a:ext>
            </a:extLst>
          </p:cNvPr>
          <p:cNvSpPr>
            <a:spLocks noGrp="1"/>
          </p:cNvSpPr>
          <p:nvPr>
            <p:ph type="title"/>
          </p:nvPr>
        </p:nvSpPr>
        <p:spPr/>
        <p:txBody>
          <a:bodyPr/>
          <a:lstStyle/>
          <a:p>
            <a:r>
              <a:rPr lang="en-US" dirty="0"/>
              <a:t>Data Collection and Cleaning</a:t>
            </a:r>
          </a:p>
        </p:txBody>
      </p:sp>
      <p:sp>
        <p:nvSpPr>
          <p:cNvPr id="3" name="Content Placeholder 2">
            <a:extLst>
              <a:ext uri="{FF2B5EF4-FFF2-40B4-BE49-F238E27FC236}">
                <a16:creationId xmlns:a16="http://schemas.microsoft.com/office/drawing/2014/main" id="{E8EFB61C-058E-9585-934C-81342DF52B41}"/>
              </a:ext>
            </a:extLst>
          </p:cNvPr>
          <p:cNvSpPr>
            <a:spLocks noGrp="1"/>
          </p:cNvSpPr>
          <p:nvPr>
            <p:ph sz="half" idx="1"/>
          </p:nvPr>
        </p:nvSpPr>
        <p:spPr/>
        <p:txBody>
          <a:bodyPr>
            <a:normAutofit fontScale="85000" lnSpcReduction="20000"/>
          </a:bodyPr>
          <a:lstStyle/>
          <a:p>
            <a:r>
              <a:rPr lang="en-US" sz="2400" dirty="0"/>
              <a:t>Finding the Metrics</a:t>
            </a:r>
          </a:p>
          <a:p>
            <a:r>
              <a:rPr lang="en-US" sz="1800" dirty="0"/>
              <a:t>School</a:t>
            </a:r>
          </a:p>
          <a:p>
            <a:pPr lvl="1"/>
            <a:r>
              <a:rPr lang="en-US" sz="1600" dirty="0"/>
              <a:t>School Name, Ownership</a:t>
            </a:r>
          </a:p>
          <a:p>
            <a:pPr lvl="1"/>
            <a:r>
              <a:rPr lang="en-US" sz="1600" dirty="0"/>
              <a:t>Faculty rate, Faculty Salary</a:t>
            </a:r>
          </a:p>
          <a:p>
            <a:r>
              <a:rPr lang="en-US" sz="1800" dirty="0"/>
              <a:t>Student</a:t>
            </a:r>
          </a:p>
          <a:p>
            <a:pPr lvl="1"/>
            <a:r>
              <a:rPr lang="en-US" sz="1600" dirty="0"/>
              <a:t>Retention Rate</a:t>
            </a:r>
          </a:p>
          <a:p>
            <a:r>
              <a:rPr lang="en-US" sz="1800" dirty="0"/>
              <a:t>Completion</a:t>
            </a:r>
          </a:p>
          <a:p>
            <a:pPr lvl="1"/>
            <a:r>
              <a:rPr lang="en-US" sz="1600" dirty="0"/>
              <a:t>Completion Rate</a:t>
            </a:r>
          </a:p>
          <a:p>
            <a:r>
              <a:rPr lang="en-US" sz="1800" dirty="0"/>
              <a:t>Admissions</a:t>
            </a:r>
          </a:p>
          <a:p>
            <a:pPr lvl="1"/>
            <a:r>
              <a:rPr lang="en-US" sz="1600" dirty="0"/>
              <a:t>Admission rate</a:t>
            </a:r>
          </a:p>
          <a:p>
            <a:pPr lvl="1"/>
            <a:r>
              <a:rPr lang="en-US" sz="1600" dirty="0"/>
              <a:t>SAT Score</a:t>
            </a:r>
          </a:p>
          <a:p>
            <a:r>
              <a:rPr lang="en-US" sz="1800" dirty="0"/>
              <a:t>Earnings</a:t>
            </a:r>
          </a:p>
          <a:p>
            <a:pPr lvl="1"/>
            <a:r>
              <a:rPr lang="en-US" sz="1600" dirty="0"/>
              <a:t>Student median earnings 6 </a:t>
            </a:r>
            <a:r>
              <a:rPr lang="en-US" sz="1600" dirty="0" err="1"/>
              <a:t>yrs</a:t>
            </a:r>
            <a:r>
              <a:rPr lang="en-US" sz="1600" dirty="0"/>
              <a:t> after entry</a:t>
            </a:r>
          </a:p>
          <a:p>
            <a:pPr lvl="1"/>
            <a:r>
              <a:rPr lang="en-US" sz="1600" dirty="0"/>
              <a:t>Student median earnings 10 </a:t>
            </a:r>
            <a:r>
              <a:rPr lang="en-US" sz="1600" dirty="0" err="1"/>
              <a:t>yrs</a:t>
            </a:r>
            <a:r>
              <a:rPr lang="en-US" sz="1600" dirty="0"/>
              <a:t> after entry </a:t>
            </a:r>
          </a:p>
          <a:p>
            <a:endParaRPr lang="en-US" dirty="0"/>
          </a:p>
        </p:txBody>
      </p:sp>
      <p:sp>
        <p:nvSpPr>
          <p:cNvPr id="4" name="Content Placeholder 3">
            <a:extLst>
              <a:ext uri="{FF2B5EF4-FFF2-40B4-BE49-F238E27FC236}">
                <a16:creationId xmlns:a16="http://schemas.microsoft.com/office/drawing/2014/main" id="{A12C1245-A6E0-A2EB-C10C-6A72011BFF6B}"/>
              </a:ext>
            </a:extLst>
          </p:cNvPr>
          <p:cNvSpPr>
            <a:spLocks noGrp="1"/>
          </p:cNvSpPr>
          <p:nvPr>
            <p:ph sz="half" idx="2"/>
          </p:nvPr>
        </p:nvSpPr>
        <p:spPr/>
        <p:txBody>
          <a:bodyPr>
            <a:normAutofit fontScale="85000" lnSpcReduction="20000"/>
          </a:bodyPr>
          <a:lstStyle/>
          <a:p>
            <a:r>
              <a:rPr lang="en-US" sz="2400" dirty="0"/>
              <a:t>Data Cleaning</a:t>
            </a:r>
          </a:p>
          <a:p>
            <a:pPr lvl="1"/>
            <a:r>
              <a:rPr lang="en-US" sz="2000" dirty="0"/>
              <a:t>Removed rows with null values</a:t>
            </a:r>
          </a:p>
          <a:p>
            <a:pPr lvl="1"/>
            <a:r>
              <a:rPr lang="en-US" sz="2000" dirty="0"/>
              <a:t>Binned data on certain values to study trends based on specific range of values</a:t>
            </a:r>
          </a:p>
          <a:p>
            <a:pPr lvl="1"/>
            <a:endParaRPr lang="en-US" sz="2000" dirty="0"/>
          </a:p>
          <a:p>
            <a:pPr lvl="1"/>
            <a:r>
              <a:rPr lang="en-US" sz="2000" dirty="0"/>
              <a:t>Grouped data by specific metrics and performed aggregated calculations</a:t>
            </a:r>
          </a:p>
          <a:p>
            <a:pPr lvl="1"/>
            <a:endParaRPr lang="en-US" sz="2000" dirty="0"/>
          </a:p>
          <a:p>
            <a:pPr lvl="1"/>
            <a:r>
              <a:rPr lang="en-US" sz="2000" dirty="0"/>
              <a:t>Data cleansing codes used are pandas specific like </a:t>
            </a:r>
            <a:r>
              <a:rPr lang="en-US" sz="2000" dirty="0" err="1"/>
              <a:t>dropna</a:t>
            </a:r>
            <a:r>
              <a:rPr lang="en-US" sz="2000" dirty="0"/>
              <a:t>(), </a:t>
            </a:r>
            <a:r>
              <a:rPr lang="en-US" sz="2000" dirty="0" err="1"/>
              <a:t>groupby</a:t>
            </a:r>
            <a:r>
              <a:rPr lang="en-US" sz="2000" dirty="0"/>
              <a:t>(), </a:t>
            </a:r>
            <a:r>
              <a:rPr lang="en-US" sz="2000" dirty="0" err="1"/>
              <a:t>sort_values</a:t>
            </a:r>
            <a:r>
              <a:rPr lang="en-US" sz="2000" dirty="0"/>
              <a:t>, </a:t>
            </a:r>
            <a:r>
              <a:rPr lang="en-US" sz="2000" dirty="0" err="1"/>
              <a:t>style_format</a:t>
            </a:r>
            <a:r>
              <a:rPr lang="en-US" sz="2000" dirty="0"/>
              <a:t>()</a:t>
            </a:r>
          </a:p>
        </p:txBody>
      </p:sp>
    </p:spTree>
    <p:extLst>
      <p:ext uri="{BB962C8B-B14F-4D97-AF65-F5344CB8AC3E}">
        <p14:creationId xmlns:p14="http://schemas.microsoft.com/office/powerpoint/2010/main" val="1812433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F1A63-8754-00AA-5051-80C3BBC4D404}"/>
              </a:ext>
            </a:extLst>
          </p:cNvPr>
          <p:cNvSpPr>
            <a:spLocks noGrp="1"/>
          </p:cNvSpPr>
          <p:nvPr>
            <p:ph type="title"/>
          </p:nvPr>
        </p:nvSpPr>
        <p:spPr/>
        <p:txBody>
          <a:bodyPr/>
          <a:lstStyle/>
          <a:p>
            <a:r>
              <a:rPr lang="en-US" dirty="0"/>
              <a:t>Data Visualization</a:t>
            </a:r>
          </a:p>
        </p:txBody>
      </p:sp>
      <p:pic>
        <p:nvPicPr>
          <p:cNvPr id="13" name="Picture Placeholder 12" descr="Chart, pie chart&#10;&#10;Description automatically generated">
            <a:extLst>
              <a:ext uri="{FF2B5EF4-FFF2-40B4-BE49-F238E27FC236}">
                <a16:creationId xmlns:a16="http://schemas.microsoft.com/office/drawing/2014/main" id="{30BA7274-04E3-02D6-0A23-FF5F50FE914B}"/>
              </a:ext>
            </a:extLst>
          </p:cNvPr>
          <p:cNvPicPr>
            <a:picLocks noGrp="1" noChangeAspect="1"/>
          </p:cNvPicPr>
          <p:nvPr>
            <p:ph type="pic" idx="15"/>
          </p:nvPr>
        </p:nvPicPr>
        <p:blipFill>
          <a:blip r:embed="rId2"/>
          <a:srcRect t="297" b="297"/>
          <a:stretch>
            <a:fillRect/>
          </a:stretch>
        </p:blipFill>
        <p:spPr>
          <a:xfrm>
            <a:off x="680318" y="2336872"/>
            <a:ext cx="3049705" cy="2244255"/>
          </a:xfrm>
        </p:spPr>
      </p:pic>
      <p:pic>
        <p:nvPicPr>
          <p:cNvPr id="23" name="Picture 22" descr="Chart, bar chart&#10;&#10;Description automatically generated">
            <a:extLst>
              <a:ext uri="{FF2B5EF4-FFF2-40B4-BE49-F238E27FC236}">
                <a16:creationId xmlns:a16="http://schemas.microsoft.com/office/drawing/2014/main" id="{B54EDC2A-BE6C-8671-D3E9-60BE95947E58}"/>
              </a:ext>
            </a:extLst>
          </p:cNvPr>
          <p:cNvPicPr>
            <a:picLocks noChangeAspect="1"/>
          </p:cNvPicPr>
          <p:nvPr/>
        </p:nvPicPr>
        <p:blipFill>
          <a:blip r:embed="rId3"/>
          <a:stretch>
            <a:fillRect/>
          </a:stretch>
        </p:blipFill>
        <p:spPr>
          <a:xfrm>
            <a:off x="3982399" y="2336872"/>
            <a:ext cx="3049705" cy="2244255"/>
          </a:xfrm>
          <a:prstGeom prst="rect">
            <a:avLst/>
          </a:prstGeom>
        </p:spPr>
      </p:pic>
      <p:pic>
        <p:nvPicPr>
          <p:cNvPr id="25" name="Picture 24" descr="Chart, scatter chart&#10;&#10;Description automatically generated">
            <a:extLst>
              <a:ext uri="{FF2B5EF4-FFF2-40B4-BE49-F238E27FC236}">
                <a16:creationId xmlns:a16="http://schemas.microsoft.com/office/drawing/2014/main" id="{95E6C2CA-307F-4E37-9338-D7C4EC14F113}"/>
              </a:ext>
            </a:extLst>
          </p:cNvPr>
          <p:cNvPicPr>
            <a:picLocks noChangeAspect="1"/>
          </p:cNvPicPr>
          <p:nvPr/>
        </p:nvPicPr>
        <p:blipFill>
          <a:blip r:embed="rId4"/>
          <a:stretch>
            <a:fillRect/>
          </a:stretch>
        </p:blipFill>
        <p:spPr>
          <a:xfrm>
            <a:off x="7320137" y="2336872"/>
            <a:ext cx="3049706" cy="2244255"/>
          </a:xfrm>
          <a:prstGeom prst="rect">
            <a:avLst/>
          </a:prstGeom>
        </p:spPr>
      </p:pic>
      <p:sp>
        <p:nvSpPr>
          <p:cNvPr id="26" name="TextBox 25">
            <a:extLst>
              <a:ext uri="{FF2B5EF4-FFF2-40B4-BE49-F238E27FC236}">
                <a16:creationId xmlns:a16="http://schemas.microsoft.com/office/drawing/2014/main" id="{F2BA56A0-537E-7424-8D14-67D74573E6FB}"/>
              </a:ext>
            </a:extLst>
          </p:cNvPr>
          <p:cNvSpPr txBox="1"/>
          <p:nvPr/>
        </p:nvSpPr>
        <p:spPr>
          <a:xfrm>
            <a:off x="3982399" y="4869160"/>
            <a:ext cx="3049705" cy="954107"/>
          </a:xfrm>
          <a:prstGeom prst="rect">
            <a:avLst/>
          </a:prstGeom>
          <a:noFill/>
        </p:spPr>
        <p:txBody>
          <a:bodyPr wrap="square" rtlCol="0">
            <a:spAutoFit/>
          </a:bodyPr>
          <a:lstStyle/>
          <a:p>
            <a:r>
              <a:rPr lang="en-US" sz="1400" dirty="0"/>
              <a:t>By comparing admission rates(%) against mean earnings($), the more difficult to get accepted the more higher earnings</a:t>
            </a:r>
          </a:p>
        </p:txBody>
      </p:sp>
      <p:sp>
        <p:nvSpPr>
          <p:cNvPr id="27" name="TextBox 26">
            <a:extLst>
              <a:ext uri="{FF2B5EF4-FFF2-40B4-BE49-F238E27FC236}">
                <a16:creationId xmlns:a16="http://schemas.microsoft.com/office/drawing/2014/main" id="{7BCC78C9-BAB5-AA6B-8931-87131E60E2D5}"/>
              </a:ext>
            </a:extLst>
          </p:cNvPr>
          <p:cNvSpPr txBox="1"/>
          <p:nvPr/>
        </p:nvSpPr>
        <p:spPr>
          <a:xfrm>
            <a:off x="767408" y="5013176"/>
            <a:ext cx="2376264" cy="954107"/>
          </a:xfrm>
          <a:prstGeom prst="rect">
            <a:avLst/>
          </a:prstGeom>
          <a:noFill/>
        </p:spPr>
        <p:txBody>
          <a:bodyPr wrap="square" rtlCol="0">
            <a:spAutoFit/>
          </a:bodyPr>
          <a:lstStyle/>
          <a:p>
            <a:r>
              <a:rPr lang="en-US" sz="1400" dirty="0"/>
              <a:t>Private Non Profit colleges are by far the largest set of colleges giving 4 </a:t>
            </a:r>
            <a:r>
              <a:rPr lang="en-US" sz="1400" dirty="0" err="1"/>
              <a:t>yr</a:t>
            </a:r>
            <a:r>
              <a:rPr lang="en-US" sz="1400" dirty="0"/>
              <a:t> bachelor degrees</a:t>
            </a:r>
          </a:p>
        </p:txBody>
      </p:sp>
      <p:sp>
        <p:nvSpPr>
          <p:cNvPr id="28" name="TextBox 27">
            <a:extLst>
              <a:ext uri="{FF2B5EF4-FFF2-40B4-BE49-F238E27FC236}">
                <a16:creationId xmlns:a16="http://schemas.microsoft.com/office/drawing/2014/main" id="{5BEC722E-A31C-ECF7-2153-E108FD08B38B}"/>
              </a:ext>
            </a:extLst>
          </p:cNvPr>
          <p:cNvSpPr txBox="1"/>
          <p:nvPr/>
        </p:nvSpPr>
        <p:spPr>
          <a:xfrm>
            <a:off x="7536160" y="5013176"/>
            <a:ext cx="2833683" cy="954107"/>
          </a:xfrm>
          <a:prstGeom prst="rect">
            <a:avLst/>
          </a:prstGeom>
          <a:noFill/>
        </p:spPr>
        <p:txBody>
          <a:bodyPr wrap="square" rtlCol="0">
            <a:spAutoFit/>
          </a:bodyPr>
          <a:lstStyle/>
          <a:p>
            <a:r>
              <a:rPr lang="en-US" sz="1400" dirty="0"/>
              <a:t>The above scatter plot indicates that avg SAT scores has a positive correlation with mean </a:t>
            </a:r>
            <a:r>
              <a:rPr lang="en-US" sz="1400" dirty="0" err="1"/>
              <a:t>eranings</a:t>
            </a:r>
            <a:r>
              <a:rPr lang="en-US" sz="1400" dirty="0"/>
              <a:t>(10 </a:t>
            </a:r>
            <a:r>
              <a:rPr lang="en-US" sz="1400" dirty="0" err="1"/>
              <a:t>yrs</a:t>
            </a:r>
            <a:r>
              <a:rPr lang="en-US" sz="1400" dirty="0"/>
              <a:t> after entry)</a:t>
            </a:r>
          </a:p>
        </p:txBody>
      </p:sp>
    </p:spTree>
    <p:extLst>
      <p:ext uri="{BB962C8B-B14F-4D97-AF65-F5344CB8AC3E}">
        <p14:creationId xmlns:p14="http://schemas.microsoft.com/office/powerpoint/2010/main" val="1477780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87FAF-0E79-4B2C-C83B-BF88E23A8EF2}"/>
              </a:ext>
            </a:extLst>
          </p:cNvPr>
          <p:cNvSpPr>
            <a:spLocks noGrp="1"/>
          </p:cNvSpPr>
          <p:nvPr>
            <p:ph type="title"/>
          </p:nvPr>
        </p:nvSpPr>
        <p:spPr/>
        <p:txBody>
          <a:bodyPr/>
          <a:lstStyle/>
          <a:p>
            <a:r>
              <a:rPr lang="en-US" dirty="0"/>
              <a:t>Target values and feature importance</a:t>
            </a:r>
          </a:p>
        </p:txBody>
      </p:sp>
      <p:sp>
        <p:nvSpPr>
          <p:cNvPr id="4" name="Text Placeholder 3">
            <a:extLst>
              <a:ext uri="{FF2B5EF4-FFF2-40B4-BE49-F238E27FC236}">
                <a16:creationId xmlns:a16="http://schemas.microsoft.com/office/drawing/2014/main" id="{1942AE22-2BA6-DF34-4420-106A999983A3}"/>
              </a:ext>
            </a:extLst>
          </p:cNvPr>
          <p:cNvSpPr>
            <a:spLocks noGrp="1"/>
          </p:cNvSpPr>
          <p:nvPr>
            <p:ph type="body" sz="half" idx="2"/>
          </p:nvPr>
        </p:nvSpPr>
        <p:spPr>
          <a:xfrm>
            <a:off x="680323" y="2708920"/>
            <a:ext cx="3876256" cy="1236143"/>
          </a:xfrm>
        </p:spPr>
        <p:txBody>
          <a:bodyPr anchor="t"/>
          <a:lstStyle/>
          <a:p>
            <a:pPr marL="285750" indent="-285750">
              <a:buFont typeface="Arial" panose="020B0604020202020204" pitchFamily="34" charset="0"/>
              <a:buChar char="•"/>
            </a:pPr>
            <a:r>
              <a:rPr lang="en-US" dirty="0"/>
              <a:t>Median earnings after 6 years</a:t>
            </a:r>
          </a:p>
          <a:p>
            <a:pPr marL="285750" indent="-285750">
              <a:buFont typeface="Arial" panose="020B0604020202020204" pitchFamily="34" charset="0"/>
              <a:buChar char="•"/>
            </a:pPr>
            <a:r>
              <a:rPr lang="en-US" dirty="0"/>
              <a:t>Median earnings after 8 years</a:t>
            </a:r>
          </a:p>
          <a:p>
            <a:pPr marL="285750" indent="-285750">
              <a:buFont typeface="Arial" panose="020B0604020202020204" pitchFamily="34" charset="0"/>
              <a:buChar char="•"/>
            </a:pPr>
            <a:r>
              <a:rPr lang="en-US" dirty="0"/>
              <a:t>Median earnings after 10 years</a:t>
            </a:r>
          </a:p>
        </p:txBody>
      </p:sp>
      <p:sp>
        <p:nvSpPr>
          <p:cNvPr id="5" name="TextBox 4">
            <a:extLst>
              <a:ext uri="{FF2B5EF4-FFF2-40B4-BE49-F238E27FC236}">
                <a16:creationId xmlns:a16="http://schemas.microsoft.com/office/drawing/2014/main" id="{5E0D428E-C9A1-9137-F1BF-0451B84CE878}"/>
              </a:ext>
            </a:extLst>
          </p:cNvPr>
          <p:cNvSpPr txBox="1"/>
          <p:nvPr/>
        </p:nvSpPr>
        <p:spPr>
          <a:xfrm>
            <a:off x="680323" y="2336874"/>
            <a:ext cx="2607365" cy="372046"/>
          </a:xfrm>
          <a:prstGeom prst="rect">
            <a:avLst/>
          </a:prstGeom>
          <a:noFill/>
        </p:spPr>
        <p:txBody>
          <a:bodyPr wrap="square" rtlCol="0">
            <a:spAutoFit/>
          </a:bodyPr>
          <a:lstStyle/>
          <a:p>
            <a:r>
              <a:rPr lang="en-US" dirty="0"/>
              <a:t>Target Values</a:t>
            </a:r>
          </a:p>
        </p:txBody>
      </p:sp>
      <p:pic>
        <p:nvPicPr>
          <p:cNvPr id="11" name="Picture 10" descr="Chart, bar chart&#10;&#10;Description automatically generated">
            <a:extLst>
              <a:ext uri="{FF2B5EF4-FFF2-40B4-BE49-F238E27FC236}">
                <a16:creationId xmlns:a16="http://schemas.microsoft.com/office/drawing/2014/main" id="{E0AB1267-71DE-F10F-4A23-179F3E802B67}"/>
              </a:ext>
            </a:extLst>
          </p:cNvPr>
          <p:cNvPicPr>
            <a:picLocks noChangeAspect="1"/>
          </p:cNvPicPr>
          <p:nvPr/>
        </p:nvPicPr>
        <p:blipFill>
          <a:blip r:embed="rId2"/>
          <a:stretch>
            <a:fillRect/>
          </a:stretch>
        </p:blipFill>
        <p:spPr>
          <a:xfrm>
            <a:off x="6096000" y="2204864"/>
            <a:ext cx="5236166" cy="4256426"/>
          </a:xfrm>
          <a:prstGeom prst="rect">
            <a:avLst/>
          </a:prstGeom>
        </p:spPr>
      </p:pic>
      <p:sp>
        <p:nvSpPr>
          <p:cNvPr id="12" name="TextBox 11">
            <a:extLst>
              <a:ext uri="{FF2B5EF4-FFF2-40B4-BE49-F238E27FC236}">
                <a16:creationId xmlns:a16="http://schemas.microsoft.com/office/drawing/2014/main" id="{6B63264F-A1F1-D19C-A31F-15BA14C3C5A4}"/>
              </a:ext>
            </a:extLst>
          </p:cNvPr>
          <p:cNvSpPr txBox="1"/>
          <p:nvPr/>
        </p:nvSpPr>
        <p:spPr>
          <a:xfrm>
            <a:off x="680323" y="3945063"/>
            <a:ext cx="4767605" cy="1169551"/>
          </a:xfrm>
          <a:prstGeom prst="rect">
            <a:avLst/>
          </a:prstGeom>
          <a:noFill/>
        </p:spPr>
        <p:txBody>
          <a:bodyPr wrap="square" rtlCol="0">
            <a:spAutoFit/>
          </a:bodyPr>
          <a:lstStyle/>
          <a:p>
            <a:r>
              <a:rPr lang="en-US" sz="1400" dirty="0"/>
              <a:t>Used ‘</a:t>
            </a:r>
            <a:r>
              <a:rPr lang="en-US" sz="1400" dirty="0" err="1"/>
              <a:t>gini</a:t>
            </a:r>
            <a:r>
              <a:rPr lang="en-US" sz="1400" dirty="0"/>
              <a:t> importance’ or the mean decrease impurity of the features</a:t>
            </a:r>
          </a:p>
          <a:p>
            <a:r>
              <a:rPr lang="en-US" sz="1400" dirty="0"/>
              <a:t>It is defined as the ratio between the number of splits that include the feature to the number of samples split by  the feature averaged over all the trees.</a:t>
            </a:r>
          </a:p>
        </p:txBody>
      </p:sp>
    </p:spTree>
    <p:extLst>
      <p:ext uri="{BB962C8B-B14F-4D97-AF65-F5344CB8AC3E}">
        <p14:creationId xmlns:p14="http://schemas.microsoft.com/office/powerpoint/2010/main" val="41475095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5596E-D941-70E7-A85A-616155D8C0C6}"/>
              </a:ext>
            </a:extLst>
          </p:cNvPr>
          <p:cNvSpPr>
            <a:spLocks noGrp="1"/>
          </p:cNvSpPr>
          <p:nvPr>
            <p:ph type="title"/>
          </p:nvPr>
        </p:nvSpPr>
        <p:spPr/>
        <p:txBody>
          <a:bodyPr/>
          <a:lstStyle/>
          <a:p>
            <a:r>
              <a:rPr lang="en-US" dirty="0"/>
              <a:t>Gradient Boosting Model</a:t>
            </a:r>
          </a:p>
        </p:txBody>
      </p:sp>
      <p:sp>
        <p:nvSpPr>
          <p:cNvPr id="4" name="Text Placeholder 3">
            <a:extLst>
              <a:ext uri="{FF2B5EF4-FFF2-40B4-BE49-F238E27FC236}">
                <a16:creationId xmlns:a16="http://schemas.microsoft.com/office/drawing/2014/main" id="{4D330A3A-4DF7-0383-8F66-CAC7C21EDD86}"/>
              </a:ext>
            </a:extLst>
          </p:cNvPr>
          <p:cNvSpPr>
            <a:spLocks noGrp="1"/>
          </p:cNvSpPr>
          <p:nvPr>
            <p:ph type="body" sz="half" idx="2"/>
          </p:nvPr>
        </p:nvSpPr>
        <p:spPr/>
        <p:txBody>
          <a:bodyPr anchor="t"/>
          <a:lstStyle/>
          <a:p>
            <a:pPr marL="285750" indent="-285750">
              <a:buFont typeface="Arial" panose="020B0604020202020204" pitchFamily="34" charset="0"/>
              <a:buChar char="•"/>
            </a:pPr>
            <a:r>
              <a:rPr lang="en-US" dirty="0"/>
              <a:t>I decided to use Least Absolute Deviation for the Loss function</a:t>
            </a:r>
          </a:p>
          <a:p>
            <a:pPr marL="285750" indent="-285750">
              <a:buFont typeface="Arial" panose="020B0604020202020204" pitchFamily="34" charset="0"/>
              <a:buChar char="•"/>
            </a:pPr>
            <a:r>
              <a:rPr lang="en-US" dirty="0"/>
              <a:t>The residuals are calculated based on the loss function</a:t>
            </a:r>
          </a:p>
          <a:p>
            <a:pPr marL="285750" indent="-285750">
              <a:buFont typeface="Arial" panose="020B0604020202020204" pitchFamily="34" charset="0"/>
              <a:buChar char="•"/>
            </a:pPr>
            <a:r>
              <a:rPr lang="en-US" dirty="0"/>
              <a:t>1900 trees were built sequentially</a:t>
            </a:r>
          </a:p>
          <a:p>
            <a:pPr marL="285750" indent="-285750">
              <a:buFont typeface="Arial" panose="020B0604020202020204" pitchFamily="34" charset="0"/>
              <a:buChar char="•"/>
            </a:pPr>
            <a:r>
              <a:rPr lang="en-US" dirty="0"/>
              <a:t>Decision tree regressor is built </a:t>
            </a:r>
          </a:p>
          <a:p>
            <a:pPr marL="285750" indent="-285750">
              <a:buFont typeface="Arial" panose="020B0604020202020204" pitchFamily="34" charset="0"/>
              <a:buChar char="•"/>
            </a:pPr>
            <a:r>
              <a:rPr lang="en-US" dirty="0"/>
              <a:t>Previous model output is used for the next model</a:t>
            </a:r>
          </a:p>
          <a:p>
            <a:pPr marL="285750" indent="-285750">
              <a:buFont typeface="Arial" panose="020B0604020202020204" pitchFamily="34" charset="0"/>
              <a:buChar char="•"/>
            </a:pPr>
            <a:r>
              <a:rPr lang="en-US" dirty="0"/>
              <a:t>A learning rate of 0.1 is chosen</a:t>
            </a:r>
          </a:p>
          <a:p>
            <a:pPr marL="285750" indent="-285750">
              <a:buFont typeface="Arial" panose="020B0604020202020204" pitchFamily="34" charset="0"/>
              <a:buChar char="•"/>
            </a:pPr>
            <a:r>
              <a:rPr lang="en-US" dirty="0"/>
              <a:t>For a perfect model prediction I summed up values by each tree.</a:t>
            </a:r>
          </a:p>
        </p:txBody>
      </p:sp>
      <p:pic>
        <p:nvPicPr>
          <p:cNvPr id="8" name="Picture 7" descr="Diagram&#10;&#10;Description automatically generated">
            <a:extLst>
              <a:ext uri="{FF2B5EF4-FFF2-40B4-BE49-F238E27FC236}">
                <a16:creationId xmlns:a16="http://schemas.microsoft.com/office/drawing/2014/main" id="{E09B2B41-2428-5DE8-3599-9683D219BEAF}"/>
              </a:ext>
            </a:extLst>
          </p:cNvPr>
          <p:cNvPicPr>
            <a:picLocks noChangeAspect="1"/>
          </p:cNvPicPr>
          <p:nvPr/>
        </p:nvPicPr>
        <p:blipFill>
          <a:blip r:embed="rId2"/>
          <a:stretch>
            <a:fillRect/>
          </a:stretch>
        </p:blipFill>
        <p:spPr>
          <a:xfrm>
            <a:off x="5735960" y="2323423"/>
            <a:ext cx="5682491" cy="3608709"/>
          </a:xfrm>
          <a:prstGeom prst="rect">
            <a:avLst/>
          </a:prstGeom>
        </p:spPr>
      </p:pic>
    </p:spTree>
    <p:extLst>
      <p:ext uri="{BB962C8B-B14F-4D97-AF65-F5344CB8AC3E}">
        <p14:creationId xmlns:p14="http://schemas.microsoft.com/office/powerpoint/2010/main" val="19787643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33F36-3379-9811-0C82-AF0591714D87}"/>
              </a:ext>
            </a:extLst>
          </p:cNvPr>
          <p:cNvSpPr>
            <a:spLocks noGrp="1"/>
          </p:cNvSpPr>
          <p:nvPr>
            <p:ph type="title"/>
          </p:nvPr>
        </p:nvSpPr>
        <p:spPr/>
        <p:txBody>
          <a:bodyPr/>
          <a:lstStyle/>
          <a:p>
            <a:r>
              <a:rPr lang="en-US" dirty="0"/>
              <a:t>Random Forest Regressor</a:t>
            </a:r>
          </a:p>
        </p:txBody>
      </p:sp>
      <p:sp>
        <p:nvSpPr>
          <p:cNvPr id="4" name="Text Placeholder 3">
            <a:extLst>
              <a:ext uri="{FF2B5EF4-FFF2-40B4-BE49-F238E27FC236}">
                <a16:creationId xmlns:a16="http://schemas.microsoft.com/office/drawing/2014/main" id="{6CD02059-A10A-948D-2504-2DB8D6AF2632}"/>
              </a:ext>
            </a:extLst>
          </p:cNvPr>
          <p:cNvSpPr>
            <a:spLocks noGrp="1"/>
          </p:cNvSpPr>
          <p:nvPr>
            <p:ph type="body" sz="half" idx="2"/>
          </p:nvPr>
        </p:nvSpPr>
        <p:spPr/>
        <p:txBody>
          <a:bodyPr anchor="t"/>
          <a:lstStyle/>
          <a:p>
            <a:pPr marL="285750" indent="-285750">
              <a:buFont typeface="Arial" panose="020B0604020202020204" pitchFamily="34" charset="0"/>
              <a:buChar char="•"/>
            </a:pPr>
            <a:r>
              <a:rPr lang="en-US" dirty="0"/>
              <a:t>1650 Decision tree regressors are built before aggregating</a:t>
            </a:r>
          </a:p>
          <a:p>
            <a:pPr marL="285750" indent="-285750">
              <a:buFont typeface="Arial" panose="020B0604020202020204" pitchFamily="34" charset="0"/>
              <a:buChar char="•"/>
            </a:pPr>
            <a:r>
              <a:rPr lang="en-US" dirty="0"/>
              <a:t>Predictions became better with the number of estimators increased</a:t>
            </a:r>
          </a:p>
          <a:p>
            <a:pPr marL="285750" indent="-285750">
              <a:buFont typeface="Arial" panose="020B0604020202020204" pitchFamily="34" charset="0"/>
              <a:buChar char="•"/>
            </a:pPr>
            <a:r>
              <a:rPr lang="en-US" dirty="0"/>
              <a:t>I decided to set a minimum value for samples that the leaf requires.</a:t>
            </a:r>
          </a:p>
          <a:p>
            <a:pPr marL="285750" indent="-285750">
              <a:buFont typeface="Arial" panose="020B0604020202020204" pitchFamily="34" charset="0"/>
              <a:buChar char="•"/>
            </a:pPr>
            <a:r>
              <a:rPr lang="en-US" dirty="0"/>
              <a:t>I decide to use the previous model or solution to speed up the learning process </a:t>
            </a:r>
          </a:p>
        </p:txBody>
      </p:sp>
      <p:pic>
        <p:nvPicPr>
          <p:cNvPr id="6" name="Picture 5" descr="Diagram&#10;&#10;Description automatically generated">
            <a:extLst>
              <a:ext uri="{FF2B5EF4-FFF2-40B4-BE49-F238E27FC236}">
                <a16:creationId xmlns:a16="http://schemas.microsoft.com/office/drawing/2014/main" id="{07822A80-D55A-6E25-7F9D-5396FA4C2958}"/>
              </a:ext>
            </a:extLst>
          </p:cNvPr>
          <p:cNvPicPr>
            <a:picLocks noChangeAspect="1"/>
          </p:cNvPicPr>
          <p:nvPr/>
        </p:nvPicPr>
        <p:blipFill>
          <a:blip r:embed="rId2"/>
          <a:stretch>
            <a:fillRect/>
          </a:stretch>
        </p:blipFill>
        <p:spPr>
          <a:xfrm>
            <a:off x="6528048" y="2336872"/>
            <a:ext cx="5170850" cy="3369217"/>
          </a:xfrm>
          <a:prstGeom prst="rect">
            <a:avLst/>
          </a:prstGeom>
        </p:spPr>
      </p:pic>
    </p:spTree>
    <p:extLst>
      <p:ext uri="{BB962C8B-B14F-4D97-AF65-F5344CB8AC3E}">
        <p14:creationId xmlns:p14="http://schemas.microsoft.com/office/powerpoint/2010/main" val="7365948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B3C4A-941E-C101-F917-26EE12212B76}"/>
              </a:ext>
            </a:extLst>
          </p:cNvPr>
          <p:cNvSpPr>
            <a:spLocks noGrp="1"/>
          </p:cNvSpPr>
          <p:nvPr>
            <p:ph type="title"/>
          </p:nvPr>
        </p:nvSpPr>
        <p:spPr/>
        <p:txBody>
          <a:bodyPr/>
          <a:lstStyle/>
          <a:p>
            <a:r>
              <a:rPr lang="en-US" dirty="0"/>
              <a:t>Conclusion</a:t>
            </a:r>
          </a:p>
        </p:txBody>
      </p:sp>
      <p:sp>
        <p:nvSpPr>
          <p:cNvPr id="4" name="TextBox 3">
            <a:extLst>
              <a:ext uri="{FF2B5EF4-FFF2-40B4-BE49-F238E27FC236}">
                <a16:creationId xmlns:a16="http://schemas.microsoft.com/office/drawing/2014/main" id="{9CD4A4F9-51A7-72EB-3EAE-CB9A0B89BC20}"/>
              </a:ext>
            </a:extLst>
          </p:cNvPr>
          <p:cNvSpPr txBox="1"/>
          <p:nvPr/>
        </p:nvSpPr>
        <p:spPr>
          <a:xfrm>
            <a:off x="680321" y="2967335"/>
            <a:ext cx="6351783" cy="1477328"/>
          </a:xfrm>
          <a:prstGeom prst="rect">
            <a:avLst/>
          </a:prstGeom>
          <a:noFill/>
        </p:spPr>
        <p:txBody>
          <a:bodyPr wrap="square">
            <a:spAutoFit/>
          </a:bodyPr>
          <a:lstStyle/>
          <a:p>
            <a:r>
              <a:rPr lang="en-US" dirty="0"/>
              <a:t>This project is able to help students learn more about:</a:t>
            </a:r>
          </a:p>
          <a:p>
            <a:endParaRPr lang="en-US" dirty="0"/>
          </a:p>
          <a:p>
            <a:pPr marL="285750" indent="-285750">
              <a:buFont typeface="Wingdings" panose="05000000000000000000" pitchFamily="2" charset="2"/>
              <a:buChar char="ü"/>
            </a:pPr>
            <a:r>
              <a:rPr lang="en-US" dirty="0"/>
              <a:t>how they are shaping their future</a:t>
            </a:r>
          </a:p>
          <a:p>
            <a:pPr marL="285750" indent="-285750">
              <a:buFont typeface="Wingdings" panose="05000000000000000000" pitchFamily="2" charset="2"/>
              <a:buChar char="ü"/>
            </a:pPr>
            <a:endParaRPr lang="en-US" dirty="0"/>
          </a:p>
          <a:p>
            <a:pPr marL="285750" indent="-285750">
              <a:buFont typeface="Wingdings" panose="05000000000000000000" pitchFamily="2" charset="2"/>
              <a:buChar char="ü"/>
            </a:pPr>
            <a:r>
              <a:rPr lang="en-US" dirty="0"/>
              <a:t>how they would be able to repay back their loans</a:t>
            </a:r>
          </a:p>
        </p:txBody>
      </p:sp>
      <p:pic>
        <p:nvPicPr>
          <p:cNvPr id="6" name="Picture 5" descr="Table&#10;&#10;Description automatically generated">
            <a:extLst>
              <a:ext uri="{FF2B5EF4-FFF2-40B4-BE49-F238E27FC236}">
                <a16:creationId xmlns:a16="http://schemas.microsoft.com/office/drawing/2014/main" id="{0ED06F50-DFFA-1A8F-14C2-DBE9675D7509}"/>
              </a:ext>
            </a:extLst>
          </p:cNvPr>
          <p:cNvPicPr>
            <a:picLocks noChangeAspect="1"/>
          </p:cNvPicPr>
          <p:nvPr/>
        </p:nvPicPr>
        <p:blipFill>
          <a:blip r:embed="rId2"/>
          <a:stretch>
            <a:fillRect/>
          </a:stretch>
        </p:blipFill>
        <p:spPr>
          <a:xfrm>
            <a:off x="6816080" y="3068960"/>
            <a:ext cx="5029332" cy="3140611"/>
          </a:xfrm>
          <a:prstGeom prst="rect">
            <a:avLst/>
          </a:prstGeom>
        </p:spPr>
      </p:pic>
    </p:spTree>
    <p:extLst>
      <p:ext uri="{BB962C8B-B14F-4D97-AF65-F5344CB8AC3E}">
        <p14:creationId xmlns:p14="http://schemas.microsoft.com/office/powerpoint/2010/main" val="4157243547"/>
      </p:ext>
    </p:extLst>
  </p:cSld>
  <p:clrMapOvr>
    <a:masterClrMapping/>
  </p:clrMapOvr>
</p:sld>
</file>

<file path=ppt/theme/theme1.xml><?xml version="1.0" encoding="utf-8"?>
<a:theme xmlns:a="http://schemas.openxmlformats.org/drawingml/2006/main" name="1_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a:ea typeface="Arial"/>
        <a:cs typeface="Arial"/>
      </a:majorFont>
      <a:minorFont>
        <a:latin typeface="Trebuchet MS"/>
        <a:ea typeface="Arial"/>
        <a:cs typeface="Arial"/>
      </a:minorFont>
    </a:fontScheme>
    <a:fmtScheme name="Berlin">
      <a:fillStyleLst>
        <a:solidFill>
          <a:schemeClr val="phClr"/>
        </a:solidFill>
        <a:gradFill>
          <a:gsLst>
            <a:gs pos="0">
              <a:schemeClr val="phClr">
                <a:tint val="60000"/>
                <a:satMod val="100000"/>
                <a:lumMod val="110000"/>
              </a:schemeClr>
            </a:gs>
            <a:gs pos="100000">
              <a:schemeClr val="phClr">
                <a:tint val="70000"/>
                <a:satMod val="100000"/>
                <a:lumMod val="100000"/>
              </a:schemeClr>
            </a:gs>
          </a:gsLst>
          <a:lin ang="5400000" scaled="0"/>
        </a:gradFill>
        <a:gradFill>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1937</TotalTime>
  <Words>687</Words>
  <Application>Microsoft Office PowerPoint</Application>
  <DocSecurity>0</DocSecurity>
  <PresentationFormat>Widescreen</PresentationFormat>
  <Paragraphs>97</Paragraphs>
  <Slides>11</Slides>
  <Notes>1</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Trebuchet MS</vt:lpstr>
      <vt:lpstr>Wingdings</vt:lpstr>
      <vt:lpstr>1_Berlin</vt:lpstr>
      <vt:lpstr>Prediction of Student Earnings</vt:lpstr>
      <vt:lpstr>PowerPoint Presentation</vt:lpstr>
      <vt:lpstr>Business Problem / Background</vt:lpstr>
      <vt:lpstr>Data Collection and Cleaning</vt:lpstr>
      <vt:lpstr>Data Visualization</vt:lpstr>
      <vt:lpstr>Target values and feature importance</vt:lpstr>
      <vt:lpstr>Gradient Boosting Model</vt:lpstr>
      <vt:lpstr>Random Forest Regressor</vt:lpstr>
      <vt:lpstr>Conclusion</vt:lpstr>
      <vt:lpstr>Challenges and Ethical Considerations</vt:lpstr>
      <vt:lpstr>References and Acknowledgement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name</dc:title>
  <dc:subject/>
  <dc:creator>David</dc:creator>
  <cp:keywords/>
  <dc:description/>
  <cp:lastModifiedBy>Arindam Samanta</cp:lastModifiedBy>
  <cp:revision>36</cp:revision>
  <dcterms:created xsi:type="dcterms:W3CDTF">2014-04-17T23:07:25Z</dcterms:created>
  <dcterms:modified xsi:type="dcterms:W3CDTF">2022-05-09T01:18:28Z</dcterms:modified>
  <cp:category/>
  <dc:identifier/>
  <cp:contentStatus/>
  <dc:language/>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0x01010090BF379BE4E7A24E9F7C8CC6DBC095AF</vt:lpwstr>
  </property>
</Properties>
</file>